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66" r:id="rId4"/>
    <p:sldId id="258" r:id="rId5"/>
    <p:sldId id="265" r:id="rId6"/>
    <p:sldId id="259" r:id="rId7"/>
    <p:sldId id="268" r:id="rId8"/>
    <p:sldId id="269" r:id="rId9"/>
    <p:sldId id="270" r:id="rId10"/>
    <p:sldId id="267" r:id="rId11"/>
    <p:sldId id="271" r:id="rId12"/>
    <p:sldId id="260" r:id="rId13"/>
    <p:sldId id="272" r:id="rId14"/>
    <p:sldId id="274" r:id="rId15"/>
    <p:sldId id="273" r:id="rId16"/>
    <p:sldId id="261" r:id="rId17"/>
    <p:sldId id="262" r:id="rId18"/>
    <p:sldId id="264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27" autoAdjust="0"/>
    <p:restoredTop sz="97222" autoAdjust="0"/>
  </p:normalViewPr>
  <p:slideViewPr>
    <p:cSldViewPr>
      <p:cViewPr varScale="1">
        <p:scale>
          <a:sx n="86" d="100"/>
          <a:sy n="86" d="100"/>
        </p:scale>
        <p:origin x="-138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lasseur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Classeur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36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Feuil1!$B$1</c:f>
              <c:strCache>
                <c:ptCount val="1"/>
                <c:pt idx="0">
                  <c:v>Actions prioritaires</c:v>
                </c:pt>
              </c:strCache>
            </c:strRef>
          </c:tx>
          <c:spPr>
            <a:solidFill>
              <a:srgbClr val="990000"/>
            </a:solidFill>
          </c:spPr>
          <c:cat>
            <c:strRef>
              <c:f>Feuil1!$A$2:$A$3</c:f>
              <c:strCache>
                <c:ptCount val="2"/>
                <c:pt idx="0">
                  <c:v>Instabilités</c:v>
                </c:pt>
                <c:pt idx="1">
                  <c:v>Végétation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7</c:v>
                </c:pt>
                <c:pt idx="1">
                  <c:v>9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Actions recommandées</c:v>
                </c:pt>
              </c:strCache>
            </c:strRef>
          </c:tx>
          <c:spPr>
            <a:solidFill>
              <a:srgbClr val="CC3300"/>
            </a:solidFill>
          </c:spPr>
          <c:cat>
            <c:strRef>
              <c:f>Feuil1!$A$2:$A$3</c:f>
              <c:strCache>
                <c:ptCount val="2"/>
                <c:pt idx="0">
                  <c:v>Instabilités</c:v>
                </c:pt>
                <c:pt idx="1">
                  <c:v>Végétation</c:v>
                </c:pt>
              </c:strCache>
            </c:strRef>
          </c:cat>
          <c:val>
            <c:numRef>
              <c:f>Feuil1!$C$2:$C$3</c:f>
              <c:numCache>
                <c:formatCode>General</c:formatCode>
                <c:ptCount val="2"/>
                <c:pt idx="0">
                  <c:v>33</c:v>
                </c:pt>
                <c:pt idx="1">
                  <c:v>13</c:v>
                </c:pt>
              </c:numCache>
            </c:numRef>
          </c:val>
        </c:ser>
        <c:gapWidth val="75"/>
        <c:overlap val="100"/>
        <c:axId val="64957056"/>
        <c:axId val="65037056"/>
      </c:barChart>
      <c:catAx>
        <c:axId val="6495705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Typologie des fragilités sur le territoire</a:t>
                </a:r>
              </a:p>
            </c:rich>
          </c:tx>
          <c:layout/>
        </c:title>
        <c:numFmt formatCode="General" sourceLinked="0"/>
        <c:majorTickMark val="none"/>
        <c:tickLblPos val="nextTo"/>
        <c:crossAx val="65037056"/>
        <c:crosses val="autoZero"/>
        <c:auto val="1"/>
        <c:lblAlgn val="ctr"/>
        <c:lblOffset val="100"/>
      </c:catAx>
      <c:valAx>
        <c:axId val="65037056"/>
        <c:scaling>
          <c:orientation val="minMax"/>
        </c:scaling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Nombre de fiches pratiques réalisées</a:t>
                </a:r>
              </a:p>
            </c:rich>
          </c:tx>
          <c:layout/>
        </c:title>
        <c:numFmt formatCode="General" sourceLinked="1"/>
        <c:tickLblPos val="nextTo"/>
        <c:crossAx val="64957056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27"/>
  <c:chart>
    <c:autoTitleDeleted val="1"/>
    <c:plotArea>
      <c:layout>
        <c:manualLayout>
          <c:layoutTarget val="inner"/>
          <c:xMode val="edge"/>
          <c:yMode val="edge"/>
          <c:x val="0.24443941084825926"/>
          <c:y val="0.10324059492563434"/>
          <c:w val="0.41756995164064553"/>
          <c:h val="0.7935188101487316"/>
        </c:manualLayout>
      </c:layout>
      <c:pieChart>
        <c:varyColors val="1"/>
        <c:ser>
          <c:idx val="0"/>
          <c:order val="0"/>
          <c:spPr>
            <a:solidFill>
              <a:schemeClr val="accent1">
                <a:lumMod val="50000"/>
              </a:schemeClr>
            </a:solidFill>
          </c:spPr>
          <c:dPt>
            <c:idx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accent2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9.8635158809959697E-2"/>
                  <c:y val="9.2592592592592683E-4"/>
                </c:manualLayout>
              </c:layout>
              <c:showCatName val="1"/>
              <c:showPercent val="1"/>
            </c:dLbl>
            <c:showCatName val="1"/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Feuil1!$A$10:$A$11</c:f>
              <c:strCache>
                <c:ptCount val="2"/>
                <c:pt idx="0">
                  <c:v>Instabilités</c:v>
                </c:pt>
                <c:pt idx="1">
                  <c:v>Végétation</c:v>
                </c:pt>
              </c:strCache>
            </c:strRef>
          </c:cat>
          <c:val>
            <c:numRef>
              <c:f>Feuil1!$D$10:$D$11</c:f>
              <c:numCache>
                <c:formatCode>General</c:formatCode>
                <c:ptCount val="2"/>
                <c:pt idx="0">
                  <c:v>391</c:v>
                </c:pt>
                <c:pt idx="1">
                  <c:v>2045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fr-FR"/>
    </a:p>
  </c:txPr>
  <c:externalData r:id="rId1"/>
</c:chartSpace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0CCE38-548D-472B-A97F-006AA04FB24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D83F088-5CAF-4EC7-BA0C-49F8193F358F}">
      <dgm:prSet phldrT="[Texte]"/>
      <dgm:spPr/>
      <dgm:t>
        <a:bodyPr/>
        <a:lstStyle/>
        <a:p>
          <a:r>
            <a:rPr lang="fr-FR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Recherche des propriétaires des parcelles riveraines</a:t>
          </a:r>
          <a:endParaRPr lang="fr-FR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1CC90E68-57C8-4E9D-9BA8-87C5E97261C6}" type="parTrans" cxnId="{DC9B511A-0ADF-4DD8-B156-16EA36E1A59D}">
      <dgm:prSet/>
      <dgm:spPr/>
      <dgm:t>
        <a:bodyPr/>
        <a:lstStyle/>
        <a:p>
          <a:endParaRPr lang="fr-FR"/>
        </a:p>
      </dgm:t>
    </dgm:pt>
    <dgm:pt modelId="{A9738D1C-98C1-478C-A9F8-8A206F0789BE}" type="sibTrans" cxnId="{DC9B511A-0ADF-4DD8-B156-16EA36E1A59D}">
      <dgm:prSet/>
      <dgm:spPr/>
      <dgm:t>
        <a:bodyPr/>
        <a:lstStyle/>
        <a:p>
          <a:endParaRPr lang="fr-FR"/>
        </a:p>
      </dgm:t>
    </dgm:pt>
    <dgm:pt modelId="{420B444B-B94F-46BE-939D-8C5E92E69B2F}">
      <dgm:prSet phldrT="[Texte]"/>
      <dgm:spPr/>
      <dgm:t>
        <a:bodyPr/>
        <a:lstStyle/>
        <a:p>
          <a:r>
            <a:rPr lang="fr-FR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Etat des lieux </a:t>
          </a:r>
          <a:endParaRPr lang="fr-FR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5FA7F51B-E35F-4240-8766-DB3787977A6C}" type="parTrans" cxnId="{F03BF890-298D-465B-BD5A-BE18B3337E53}">
      <dgm:prSet/>
      <dgm:spPr/>
      <dgm:t>
        <a:bodyPr/>
        <a:lstStyle/>
        <a:p>
          <a:endParaRPr lang="fr-FR"/>
        </a:p>
      </dgm:t>
    </dgm:pt>
    <dgm:pt modelId="{4C1F1301-2BE4-4E65-8BF8-636DCDAED438}" type="sibTrans" cxnId="{F03BF890-298D-465B-BD5A-BE18B3337E53}">
      <dgm:prSet/>
      <dgm:spPr/>
      <dgm:t>
        <a:bodyPr/>
        <a:lstStyle/>
        <a:p>
          <a:endParaRPr lang="fr-FR"/>
        </a:p>
      </dgm:t>
    </dgm:pt>
    <dgm:pt modelId="{77A2936F-DC7F-4DA0-A681-E0382811B44F}">
      <dgm:prSet phldrT="[Texte]"/>
      <dgm:spPr/>
      <dgm:t>
        <a:bodyPr/>
        <a:lstStyle/>
        <a:p>
          <a:r>
            <a:rPr lang="fr-FR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Analyse et cartographie des données</a:t>
          </a:r>
          <a:endParaRPr lang="fr-FR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1D3C12E1-D670-42CA-A8FD-1E5F7BA8E2F9}" type="parTrans" cxnId="{9A332C92-3895-4F1C-9C7A-47D57D0C1C7E}">
      <dgm:prSet/>
      <dgm:spPr/>
      <dgm:t>
        <a:bodyPr/>
        <a:lstStyle/>
        <a:p>
          <a:endParaRPr lang="fr-FR"/>
        </a:p>
      </dgm:t>
    </dgm:pt>
    <dgm:pt modelId="{D723A6C6-5716-4EA8-9DD2-8B3822C3D91F}" type="sibTrans" cxnId="{9A332C92-3895-4F1C-9C7A-47D57D0C1C7E}">
      <dgm:prSet/>
      <dgm:spPr/>
      <dgm:t>
        <a:bodyPr/>
        <a:lstStyle/>
        <a:p>
          <a:endParaRPr lang="fr-FR"/>
        </a:p>
      </dgm:t>
    </dgm:pt>
    <dgm:pt modelId="{A04D61FA-3436-468F-847B-FE3C8F0653C4}">
      <dgm:prSet phldrT="[Texte]"/>
      <dgm:spPr/>
      <dgm:t>
        <a:bodyPr/>
        <a:lstStyle/>
        <a:p>
          <a:r>
            <a:rPr lang="fr-FR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Propositions d’aménagements</a:t>
          </a:r>
          <a:endParaRPr lang="fr-FR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C82F2806-B3CD-486A-89A2-BCF950719462}" type="parTrans" cxnId="{59DF7174-AC31-4059-82FB-1717A915FF7F}">
      <dgm:prSet/>
      <dgm:spPr/>
      <dgm:t>
        <a:bodyPr/>
        <a:lstStyle/>
        <a:p>
          <a:endParaRPr lang="fr-FR"/>
        </a:p>
      </dgm:t>
    </dgm:pt>
    <dgm:pt modelId="{10BB07DB-02D0-409D-9E59-A87381A82C82}" type="sibTrans" cxnId="{59DF7174-AC31-4059-82FB-1717A915FF7F}">
      <dgm:prSet/>
      <dgm:spPr/>
      <dgm:t>
        <a:bodyPr/>
        <a:lstStyle/>
        <a:p>
          <a:endParaRPr lang="fr-FR"/>
        </a:p>
      </dgm:t>
    </dgm:pt>
    <dgm:pt modelId="{DDCA3650-1FAF-44B0-A734-F88D610C22FC}">
      <dgm:prSet phldrT="[Texte]"/>
      <dgm:spPr/>
      <dgm:t>
        <a:bodyPr/>
        <a:lstStyle/>
        <a:p>
          <a:r>
            <a:rPr lang="fr-FR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Rédaction des fiches</a:t>
          </a:r>
          <a:endParaRPr lang="fr-FR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252D5CE0-5BC4-4DBB-A125-34446B9FEBCA}" type="parTrans" cxnId="{9B557064-98DA-4624-9BEF-2ABD91D13A4F}">
      <dgm:prSet/>
      <dgm:spPr/>
      <dgm:t>
        <a:bodyPr/>
        <a:lstStyle/>
        <a:p>
          <a:endParaRPr lang="fr-FR"/>
        </a:p>
      </dgm:t>
    </dgm:pt>
    <dgm:pt modelId="{FCF2975B-517E-415A-B96B-36A1D340E3C4}" type="sibTrans" cxnId="{9B557064-98DA-4624-9BEF-2ABD91D13A4F}">
      <dgm:prSet/>
      <dgm:spPr/>
      <dgm:t>
        <a:bodyPr/>
        <a:lstStyle/>
        <a:p>
          <a:endParaRPr lang="fr-FR"/>
        </a:p>
      </dgm:t>
    </dgm:pt>
    <dgm:pt modelId="{3D85BFF2-B61F-47AC-98BB-C732C7CAA9A7}" type="pres">
      <dgm:prSet presAssocID="{8C0CCE38-548D-472B-A97F-006AA04FB24C}" presName="CompostProcess" presStyleCnt="0">
        <dgm:presLayoutVars>
          <dgm:dir/>
          <dgm:resizeHandles val="exact"/>
        </dgm:presLayoutVars>
      </dgm:prSet>
      <dgm:spPr/>
    </dgm:pt>
    <dgm:pt modelId="{C4C8072A-7373-4CC8-AE67-75BA9F095726}" type="pres">
      <dgm:prSet presAssocID="{8C0CCE38-548D-472B-A97F-006AA04FB24C}" presName="arrow" presStyleLbl="bgShp" presStyleIdx="0" presStyleCnt="1"/>
      <dgm:spPr/>
    </dgm:pt>
    <dgm:pt modelId="{5B914B23-608A-4C4A-840A-F14A73473D13}" type="pres">
      <dgm:prSet presAssocID="{8C0CCE38-548D-472B-A97F-006AA04FB24C}" presName="linearProcess" presStyleCnt="0"/>
      <dgm:spPr/>
    </dgm:pt>
    <dgm:pt modelId="{7D440BD7-3F69-4A37-A040-CD3E99719082}" type="pres">
      <dgm:prSet presAssocID="{ED83F088-5CAF-4EC7-BA0C-49F8193F358F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8B9448A-30A7-41E8-9252-DE3C7984B1BF}" type="pres">
      <dgm:prSet presAssocID="{A9738D1C-98C1-478C-A9F8-8A206F0789BE}" presName="sibTrans" presStyleCnt="0"/>
      <dgm:spPr/>
    </dgm:pt>
    <dgm:pt modelId="{F612BF84-377F-4FE9-A483-9E3A54795173}" type="pres">
      <dgm:prSet presAssocID="{420B444B-B94F-46BE-939D-8C5E92E69B2F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347405F-6CDC-456D-B88F-B2DCB88B9503}" type="pres">
      <dgm:prSet presAssocID="{4C1F1301-2BE4-4E65-8BF8-636DCDAED438}" presName="sibTrans" presStyleCnt="0"/>
      <dgm:spPr/>
    </dgm:pt>
    <dgm:pt modelId="{CC457D20-0A12-4B79-8E50-275AFEDC9E41}" type="pres">
      <dgm:prSet presAssocID="{77A2936F-DC7F-4DA0-A681-E0382811B44F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6A9432C-B782-4EAA-A0C3-FC2216FADAC6}" type="pres">
      <dgm:prSet presAssocID="{D723A6C6-5716-4EA8-9DD2-8B3822C3D91F}" presName="sibTrans" presStyleCnt="0"/>
      <dgm:spPr/>
    </dgm:pt>
    <dgm:pt modelId="{DDBC7031-ADF9-489A-BAC1-625E7F622D12}" type="pres">
      <dgm:prSet presAssocID="{A04D61FA-3436-468F-847B-FE3C8F0653C4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CF4812C-0DF2-4704-8F49-D6C70AED76F4}" type="pres">
      <dgm:prSet presAssocID="{10BB07DB-02D0-409D-9E59-A87381A82C82}" presName="sibTrans" presStyleCnt="0"/>
      <dgm:spPr/>
    </dgm:pt>
    <dgm:pt modelId="{327A3940-C339-4FCD-AFE6-F752CF9C4E3D}" type="pres">
      <dgm:prSet presAssocID="{DDCA3650-1FAF-44B0-A734-F88D610C22FC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C55A638-D96A-43FF-A196-FF4298F60C11}" type="presOf" srcId="{ED83F088-5CAF-4EC7-BA0C-49F8193F358F}" destId="{7D440BD7-3F69-4A37-A040-CD3E99719082}" srcOrd="0" destOrd="0" presId="urn:microsoft.com/office/officeart/2005/8/layout/hProcess9"/>
    <dgm:cxn modelId="{9B557064-98DA-4624-9BEF-2ABD91D13A4F}" srcId="{8C0CCE38-548D-472B-A97F-006AA04FB24C}" destId="{DDCA3650-1FAF-44B0-A734-F88D610C22FC}" srcOrd="4" destOrd="0" parTransId="{252D5CE0-5BC4-4DBB-A125-34446B9FEBCA}" sibTransId="{FCF2975B-517E-415A-B96B-36A1D340E3C4}"/>
    <dgm:cxn modelId="{B8BF73DE-C5EC-4C64-8E53-0A4F466928E2}" type="presOf" srcId="{420B444B-B94F-46BE-939D-8C5E92E69B2F}" destId="{F612BF84-377F-4FE9-A483-9E3A54795173}" srcOrd="0" destOrd="0" presId="urn:microsoft.com/office/officeart/2005/8/layout/hProcess9"/>
    <dgm:cxn modelId="{9CF4604B-6A17-46B3-A070-166E65018C50}" type="presOf" srcId="{77A2936F-DC7F-4DA0-A681-E0382811B44F}" destId="{CC457D20-0A12-4B79-8E50-275AFEDC9E41}" srcOrd="0" destOrd="0" presId="urn:microsoft.com/office/officeart/2005/8/layout/hProcess9"/>
    <dgm:cxn modelId="{F03BF890-298D-465B-BD5A-BE18B3337E53}" srcId="{8C0CCE38-548D-472B-A97F-006AA04FB24C}" destId="{420B444B-B94F-46BE-939D-8C5E92E69B2F}" srcOrd="1" destOrd="0" parTransId="{5FA7F51B-E35F-4240-8766-DB3787977A6C}" sibTransId="{4C1F1301-2BE4-4E65-8BF8-636DCDAED438}"/>
    <dgm:cxn modelId="{59DF7174-AC31-4059-82FB-1717A915FF7F}" srcId="{8C0CCE38-548D-472B-A97F-006AA04FB24C}" destId="{A04D61FA-3436-468F-847B-FE3C8F0653C4}" srcOrd="3" destOrd="0" parTransId="{C82F2806-B3CD-486A-89A2-BCF950719462}" sibTransId="{10BB07DB-02D0-409D-9E59-A87381A82C82}"/>
    <dgm:cxn modelId="{9B558333-1625-4FFD-A568-FF75EF8C7EB5}" type="presOf" srcId="{8C0CCE38-548D-472B-A97F-006AA04FB24C}" destId="{3D85BFF2-B61F-47AC-98BB-C732C7CAA9A7}" srcOrd="0" destOrd="0" presId="urn:microsoft.com/office/officeart/2005/8/layout/hProcess9"/>
    <dgm:cxn modelId="{DC9B511A-0ADF-4DD8-B156-16EA36E1A59D}" srcId="{8C0CCE38-548D-472B-A97F-006AA04FB24C}" destId="{ED83F088-5CAF-4EC7-BA0C-49F8193F358F}" srcOrd="0" destOrd="0" parTransId="{1CC90E68-57C8-4E9D-9BA8-87C5E97261C6}" sibTransId="{A9738D1C-98C1-478C-A9F8-8A206F0789BE}"/>
    <dgm:cxn modelId="{D8C5EBD8-D54A-40DA-B4E3-1E8FCABAA51F}" type="presOf" srcId="{DDCA3650-1FAF-44B0-A734-F88D610C22FC}" destId="{327A3940-C339-4FCD-AFE6-F752CF9C4E3D}" srcOrd="0" destOrd="0" presId="urn:microsoft.com/office/officeart/2005/8/layout/hProcess9"/>
    <dgm:cxn modelId="{BDC2597C-6533-4073-A9B6-251FD27D1A68}" type="presOf" srcId="{A04D61FA-3436-468F-847B-FE3C8F0653C4}" destId="{DDBC7031-ADF9-489A-BAC1-625E7F622D12}" srcOrd="0" destOrd="0" presId="urn:microsoft.com/office/officeart/2005/8/layout/hProcess9"/>
    <dgm:cxn modelId="{9A332C92-3895-4F1C-9C7A-47D57D0C1C7E}" srcId="{8C0CCE38-548D-472B-A97F-006AA04FB24C}" destId="{77A2936F-DC7F-4DA0-A681-E0382811B44F}" srcOrd="2" destOrd="0" parTransId="{1D3C12E1-D670-42CA-A8FD-1E5F7BA8E2F9}" sibTransId="{D723A6C6-5716-4EA8-9DD2-8B3822C3D91F}"/>
    <dgm:cxn modelId="{39EAC9DC-79D7-46CA-A45B-284C8C7441F6}" type="presParOf" srcId="{3D85BFF2-B61F-47AC-98BB-C732C7CAA9A7}" destId="{C4C8072A-7373-4CC8-AE67-75BA9F095726}" srcOrd="0" destOrd="0" presId="urn:microsoft.com/office/officeart/2005/8/layout/hProcess9"/>
    <dgm:cxn modelId="{6651A384-4FB4-4E7F-B778-A45A7856E313}" type="presParOf" srcId="{3D85BFF2-B61F-47AC-98BB-C732C7CAA9A7}" destId="{5B914B23-608A-4C4A-840A-F14A73473D13}" srcOrd="1" destOrd="0" presId="urn:microsoft.com/office/officeart/2005/8/layout/hProcess9"/>
    <dgm:cxn modelId="{6DD45E3A-0142-4C97-8319-C4F79B634F5C}" type="presParOf" srcId="{5B914B23-608A-4C4A-840A-F14A73473D13}" destId="{7D440BD7-3F69-4A37-A040-CD3E99719082}" srcOrd="0" destOrd="0" presId="urn:microsoft.com/office/officeart/2005/8/layout/hProcess9"/>
    <dgm:cxn modelId="{4488CB3F-AA69-4E48-B3EB-FA9FC1CEEE37}" type="presParOf" srcId="{5B914B23-608A-4C4A-840A-F14A73473D13}" destId="{A8B9448A-30A7-41E8-9252-DE3C7984B1BF}" srcOrd="1" destOrd="0" presId="urn:microsoft.com/office/officeart/2005/8/layout/hProcess9"/>
    <dgm:cxn modelId="{78A7C8C9-F8B8-48F0-9EE8-E29804550D43}" type="presParOf" srcId="{5B914B23-608A-4C4A-840A-F14A73473D13}" destId="{F612BF84-377F-4FE9-A483-9E3A54795173}" srcOrd="2" destOrd="0" presId="urn:microsoft.com/office/officeart/2005/8/layout/hProcess9"/>
    <dgm:cxn modelId="{4A1FA8BE-8811-4E54-9899-622F91ED0CA6}" type="presParOf" srcId="{5B914B23-608A-4C4A-840A-F14A73473D13}" destId="{8347405F-6CDC-456D-B88F-B2DCB88B9503}" srcOrd="3" destOrd="0" presId="urn:microsoft.com/office/officeart/2005/8/layout/hProcess9"/>
    <dgm:cxn modelId="{BB16608B-5881-4337-A38A-EE60975518C3}" type="presParOf" srcId="{5B914B23-608A-4C4A-840A-F14A73473D13}" destId="{CC457D20-0A12-4B79-8E50-275AFEDC9E41}" srcOrd="4" destOrd="0" presId="urn:microsoft.com/office/officeart/2005/8/layout/hProcess9"/>
    <dgm:cxn modelId="{C033C0C5-C6D0-4841-B49F-2C2C3874205E}" type="presParOf" srcId="{5B914B23-608A-4C4A-840A-F14A73473D13}" destId="{D6A9432C-B782-4EAA-A0C3-FC2216FADAC6}" srcOrd="5" destOrd="0" presId="urn:microsoft.com/office/officeart/2005/8/layout/hProcess9"/>
    <dgm:cxn modelId="{992ABF0A-2565-476C-AC84-0F1EADE86BD5}" type="presParOf" srcId="{5B914B23-608A-4C4A-840A-F14A73473D13}" destId="{DDBC7031-ADF9-489A-BAC1-625E7F622D12}" srcOrd="6" destOrd="0" presId="urn:microsoft.com/office/officeart/2005/8/layout/hProcess9"/>
    <dgm:cxn modelId="{793BA28D-9878-4054-AF65-A31394D51A75}" type="presParOf" srcId="{5B914B23-608A-4C4A-840A-F14A73473D13}" destId="{6CF4812C-0DF2-4704-8F49-D6C70AED76F4}" srcOrd="7" destOrd="0" presId="urn:microsoft.com/office/officeart/2005/8/layout/hProcess9"/>
    <dgm:cxn modelId="{C964FF77-8691-49C9-82A8-25D869F557D7}" type="presParOf" srcId="{5B914B23-608A-4C4A-840A-F14A73473D13}" destId="{327A3940-C339-4FCD-AFE6-F752CF9C4E3D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A0181B-3E74-4DCF-BBE5-49FCDAED8B6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47415C1-645C-4DC3-B5E4-85F01D83EBDB}">
      <dgm:prSet phldrT="[Texte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fr-FR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16 sites prioritaires</a:t>
          </a:r>
          <a:endParaRPr lang="fr-FR" sz="20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02AA537C-6505-4A34-B54D-9A7D473285F6}" type="parTrans" cxnId="{CF6C81E0-37C0-4399-8C31-B14DC03B1E51}">
      <dgm:prSet/>
      <dgm:spPr/>
      <dgm:t>
        <a:bodyPr/>
        <a:lstStyle/>
        <a:p>
          <a:endParaRPr lang="fr-FR"/>
        </a:p>
      </dgm:t>
    </dgm:pt>
    <dgm:pt modelId="{653E0A16-497B-4877-BC8E-6358826277A5}" type="sibTrans" cxnId="{CF6C81E0-37C0-4399-8C31-B14DC03B1E51}">
      <dgm:prSet/>
      <dgm:spPr/>
      <dgm:t>
        <a:bodyPr/>
        <a:lstStyle/>
        <a:p>
          <a:endParaRPr lang="fr-FR"/>
        </a:p>
      </dgm:t>
    </dgm:pt>
    <dgm:pt modelId="{505C1462-0789-4E1A-8666-18BA005B8F48}">
      <dgm:prSet phldrT="[Texte]"/>
      <dgm:spPr/>
      <dgm:t>
        <a:bodyPr/>
        <a:lstStyle/>
        <a:p>
          <a:r>
            <a:rPr lang="fr-FR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7 instabilités</a:t>
          </a:r>
          <a:endParaRPr lang="fr-FR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247A3943-91A5-4F14-A96F-F198364B9295}" type="parTrans" cxnId="{E82A0542-B6C8-4AE5-9914-0A36AEFDE0EC}">
      <dgm:prSet/>
      <dgm:spPr/>
      <dgm:t>
        <a:bodyPr/>
        <a:lstStyle/>
        <a:p>
          <a:endParaRPr lang="fr-FR"/>
        </a:p>
      </dgm:t>
    </dgm:pt>
    <dgm:pt modelId="{D62520BD-AE87-41F7-A95E-7D11A816D31B}" type="sibTrans" cxnId="{E82A0542-B6C8-4AE5-9914-0A36AEFDE0EC}">
      <dgm:prSet/>
      <dgm:spPr/>
      <dgm:t>
        <a:bodyPr/>
        <a:lstStyle/>
        <a:p>
          <a:endParaRPr lang="fr-FR"/>
        </a:p>
      </dgm:t>
    </dgm:pt>
    <dgm:pt modelId="{F42A2E17-1227-4404-958D-2D4A695BA9D4}">
      <dgm:prSet phldrT="[Texte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fr-FR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46 sites aux travaux recommandés</a:t>
          </a:r>
          <a:endParaRPr lang="fr-FR" sz="20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F42E4AFC-6778-4383-85F2-B01CD9AEB67E}" type="parTrans" cxnId="{81388218-DB4E-4016-9662-22EFD4967A43}">
      <dgm:prSet/>
      <dgm:spPr/>
      <dgm:t>
        <a:bodyPr/>
        <a:lstStyle/>
        <a:p>
          <a:endParaRPr lang="fr-FR"/>
        </a:p>
      </dgm:t>
    </dgm:pt>
    <dgm:pt modelId="{34F3A3B6-F985-4181-9B07-785EA383691D}" type="sibTrans" cxnId="{81388218-DB4E-4016-9662-22EFD4967A43}">
      <dgm:prSet/>
      <dgm:spPr/>
      <dgm:t>
        <a:bodyPr/>
        <a:lstStyle/>
        <a:p>
          <a:endParaRPr lang="fr-FR"/>
        </a:p>
      </dgm:t>
    </dgm:pt>
    <dgm:pt modelId="{8852F3EF-8870-49AB-9E0D-F8123A81890C}">
      <dgm:prSet phldrT="[Texte]"/>
      <dgm:spPr/>
      <dgm:t>
        <a:bodyPr/>
        <a:lstStyle/>
        <a:p>
          <a:r>
            <a:rPr lang="fr-FR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33 instabilités</a:t>
          </a:r>
          <a:endParaRPr lang="fr-FR" dirty="0"/>
        </a:p>
      </dgm:t>
    </dgm:pt>
    <dgm:pt modelId="{21BBE3B1-4260-4393-A19A-DB687037F6E3}" type="parTrans" cxnId="{5ADBB78B-275E-435B-BEB8-74BBF511A3D9}">
      <dgm:prSet/>
      <dgm:spPr/>
      <dgm:t>
        <a:bodyPr/>
        <a:lstStyle/>
        <a:p>
          <a:endParaRPr lang="fr-FR"/>
        </a:p>
      </dgm:t>
    </dgm:pt>
    <dgm:pt modelId="{712AA0F8-E89C-4DA4-816D-E2615720C7A6}" type="sibTrans" cxnId="{5ADBB78B-275E-435B-BEB8-74BBF511A3D9}">
      <dgm:prSet/>
      <dgm:spPr/>
      <dgm:t>
        <a:bodyPr/>
        <a:lstStyle/>
        <a:p>
          <a:endParaRPr lang="fr-FR"/>
        </a:p>
      </dgm:t>
    </dgm:pt>
    <dgm:pt modelId="{4CA8D05A-6924-4D43-9192-8C58DB4EDABD}">
      <dgm:prSet phldrT="[Texte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fr-FR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44 sites à surveiller</a:t>
          </a:r>
          <a:endParaRPr lang="fr-FR" sz="20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E5EE32C5-3828-4058-A2A1-B8B28E900AA0}" type="parTrans" cxnId="{B31178BC-8EF4-424E-BEC3-BE4C147F8446}">
      <dgm:prSet/>
      <dgm:spPr/>
      <dgm:t>
        <a:bodyPr/>
        <a:lstStyle/>
        <a:p>
          <a:endParaRPr lang="fr-FR"/>
        </a:p>
      </dgm:t>
    </dgm:pt>
    <dgm:pt modelId="{9E08E73A-04DE-40C5-90B1-BB762FB4BFF9}" type="sibTrans" cxnId="{B31178BC-8EF4-424E-BEC3-BE4C147F8446}">
      <dgm:prSet/>
      <dgm:spPr/>
      <dgm:t>
        <a:bodyPr/>
        <a:lstStyle/>
        <a:p>
          <a:endParaRPr lang="fr-FR"/>
        </a:p>
      </dgm:t>
    </dgm:pt>
    <dgm:pt modelId="{CADD575E-AD0A-45A5-B280-B85E4B87502C}">
      <dgm:prSet phldrT="[Texte]"/>
      <dgm:spPr/>
      <dgm:t>
        <a:bodyPr/>
        <a:lstStyle/>
        <a:p>
          <a:r>
            <a:rPr lang="fr-FR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37 instabilités</a:t>
          </a:r>
          <a:endParaRPr lang="fr-FR" dirty="0"/>
        </a:p>
      </dgm:t>
    </dgm:pt>
    <dgm:pt modelId="{8B96003B-462D-4CE0-80F7-275B5A12CFE2}" type="parTrans" cxnId="{1D1ABA46-4ACB-4685-849B-473396740D31}">
      <dgm:prSet/>
      <dgm:spPr/>
      <dgm:t>
        <a:bodyPr/>
        <a:lstStyle/>
        <a:p>
          <a:endParaRPr lang="fr-FR"/>
        </a:p>
      </dgm:t>
    </dgm:pt>
    <dgm:pt modelId="{EC0BB1E2-7324-4563-B467-B8DF42BA408D}" type="sibTrans" cxnId="{1D1ABA46-4ACB-4685-849B-473396740D31}">
      <dgm:prSet/>
      <dgm:spPr/>
      <dgm:t>
        <a:bodyPr/>
        <a:lstStyle/>
        <a:p>
          <a:endParaRPr lang="fr-FR"/>
        </a:p>
      </dgm:t>
    </dgm:pt>
    <dgm:pt modelId="{25BE60EC-2FDE-4DCA-8418-2597DA2BC386}">
      <dgm:prSet phldrT="[Texte]"/>
      <dgm:spPr/>
      <dgm:t>
        <a:bodyPr/>
        <a:lstStyle/>
        <a:p>
          <a:r>
            <a:rPr lang="fr-FR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9 zones de végétation abondante ou gênante</a:t>
          </a:r>
          <a:endParaRPr lang="fr-FR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7C71E8D5-826E-4F14-9903-3D13A42F4CE5}" type="sibTrans" cxnId="{8BDB056C-45DB-47D9-AC44-31BDC273A23D}">
      <dgm:prSet/>
      <dgm:spPr/>
      <dgm:t>
        <a:bodyPr/>
        <a:lstStyle/>
        <a:p>
          <a:endParaRPr lang="fr-FR"/>
        </a:p>
      </dgm:t>
    </dgm:pt>
    <dgm:pt modelId="{CBF6B9C2-CD7A-4923-8C1A-B9BBD89B632E}" type="parTrans" cxnId="{8BDB056C-45DB-47D9-AC44-31BDC273A23D}">
      <dgm:prSet/>
      <dgm:spPr/>
      <dgm:t>
        <a:bodyPr/>
        <a:lstStyle/>
        <a:p>
          <a:endParaRPr lang="fr-FR"/>
        </a:p>
      </dgm:t>
    </dgm:pt>
    <dgm:pt modelId="{3FB4A545-62CC-4C54-9779-B4EE7006822C}">
      <dgm:prSet/>
      <dgm:spPr/>
      <dgm:t>
        <a:bodyPr/>
        <a:lstStyle/>
        <a:p>
          <a:r>
            <a:rPr lang="fr-FR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13 zones de végétation abondante ou gênante</a:t>
          </a:r>
          <a:endParaRPr lang="fr-FR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82684A80-4D65-4C5F-AB19-77DF8AE191A3}" type="parTrans" cxnId="{E37F827B-5AC8-491B-87BD-55853FFCAA0E}">
      <dgm:prSet/>
      <dgm:spPr/>
      <dgm:t>
        <a:bodyPr/>
        <a:lstStyle/>
        <a:p>
          <a:endParaRPr lang="fr-FR"/>
        </a:p>
      </dgm:t>
    </dgm:pt>
    <dgm:pt modelId="{FAA2F035-078D-43AF-A544-A8AA0A9109CE}" type="sibTrans" cxnId="{E37F827B-5AC8-491B-87BD-55853FFCAA0E}">
      <dgm:prSet/>
      <dgm:spPr/>
      <dgm:t>
        <a:bodyPr/>
        <a:lstStyle/>
        <a:p>
          <a:endParaRPr lang="fr-FR"/>
        </a:p>
      </dgm:t>
    </dgm:pt>
    <dgm:pt modelId="{6AC058A0-7AD6-462A-AE03-EE97DE346203}">
      <dgm:prSet/>
      <dgm:spPr/>
      <dgm:t>
        <a:bodyPr/>
        <a:lstStyle/>
        <a:p>
          <a:r>
            <a:rPr lang="fr-FR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7 zones de végétation abondante ou gênante</a:t>
          </a:r>
          <a:endParaRPr lang="fr-FR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BDB58468-2C20-4B09-BA94-FF2DD2D4428F}" type="parTrans" cxnId="{DD910F3F-BBF5-47C2-B8B9-71E0CA0644CB}">
      <dgm:prSet/>
      <dgm:spPr/>
      <dgm:t>
        <a:bodyPr/>
        <a:lstStyle/>
        <a:p>
          <a:endParaRPr lang="fr-FR"/>
        </a:p>
      </dgm:t>
    </dgm:pt>
    <dgm:pt modelId="{6891E1AE-6772-4713-AE99-1849F5CB5577}" type="sibTrans" cxnId="{DD910F3F-BBF5-47C2-B8B9-71E0CA0644CB}">
      <dgm:prSet/>
      <dgm:spPr/>
      <dgm:t>
        <a:bodyPr/>
        <a:lstStyle/>
        <a:p>
          <a:endParaRPr lang="fr-FR"/>
        </a:p>
      </dgm:t>
    </dgm:pt>
    <dgm:pt modelId="{4070D29D-B5BC-4A55-A5E9-45D944F912C3}" type="pres">
      <dgm:prSet presAssocID="{90A0181B-3E74-4DCF-BBE5-49FCDAED8B6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F825E4F-9B9E-4043-8271-263EE092259E}" type="pres">
      <dgm:prSet presAssocID="{147415C1-645C-4DC3-B5E4-85F01D83EBDB}" presName="composite" presStyleCnt="0"/>
      <dgm:spPr/>
    </dgm:pt>
    <dgm:pt modelId="{DD18B0B4-5583-4CAF-B028-06CE3BCF5AEB}" type="pres">
      <dgm:prSet presAssocID="{147415C1-645C-4DC3-B5E4-85F01D83EBD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BCFFA00-E31C-495E-B46E-A9E8CB1684AF}" type="pres">
      <dgm:prSet presAssocID="{147415C1-645C-4DC3-B5E4-85F01D83EBDB}" presName="desTx" presStyleLbl="alignAccFollowNode1" presStyleIdx="0" presStyleCnt="3" custScaleY="81727" custLinFactNeighborX="-103" custLinFactNeighborY="-1081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99A4ADD-7429-44A8-BEA4-C652FEA5F556}" type="pres">
      <dgm:prSet presAssocID="{653E0A16-497B-4877-BC8E-6358826277A5}" presName="space" presStyleCnt="0"/>
      <dgm:spPr/>
    </dgm:pt>
    <dgm:pt modelId="{8B92E342-65BF-44B1-BC07-8EB7BA842D01}" type="pres">
      <dgm:prSet presAssocID="{F42A2E17-1227-4404-958D-2D4A695BA9D4}" presName="composite" presStyleCnt="0"/>
      <dgm:spPr/>
    </dgm:pt>
    <dgm:pt modelId="{FF6B217C-49FE-42A5-8DC0-8E8049C8BDF3}" type="pres">
      <dgm:prSet presAssocID="{F42A2E17-1227-4404-958D-2D4A695BA9D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C547E9C-69BD-4728-B9F6-E0C373ED6815}" type="pres">
      <dgm:prSet presAssocID="{F42A2E17-1227-4404-958D-2D4A695BA9D4}" presName="desTx" presStyleLbl="alignAccFollowNode1" presStyleIdx="1" presStyleCnt="3" custScaleY="64045" custLinFactNeighborX="-523" custLinFactNeighborY="-1789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1284D8A-58DC-46B2-AE67-64E9B957DD39}" type="pres">
      <dgm:prSet presAssocID="{34F3A3B6-F985-4181-9B07-785EA383691D}" presName="space" presStyleCnt="0"/>
      <dgm:spPr/>
    </dgm:pt>
    <dgm:pt modelId="{7A0FA911-BFCA-4496-92A6-4107474CD6D2}" type="pres">
      <dgm:prSet presAssocID="{4CA8D05A-6924-4D43-9192-8C58DB4EDABD}" presName="composite" presStyleCnt="0"/>
      <dgm:spPr/>
    </dgm:pt>
    <dgm:pt modelId="{BFFB20A4-DEDB-41C6-BB6C-64889CCE7AF5}" type="pres">
      <dgm:prSet presAssocID="{4CA8D05A-6924-4D43-9192-8C58DB4EDAB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BC74DDC-A0D2-4FED-BECB-A4C629C25ECA}" type="pres">
      <dgm:prSet presAssocID="{4CA8D05A-6924-4D43-9192-8C58DB4EDABD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37F827B-5AC8-491B-87BD-55853FFCAA0E}" srcId="{F42A2E17-1227-4404-958D-2D4A695BA9D4}" destId="{3FB4A545-62CC-4C54-9779-B4EE7006822C}" srcOrd="1" destOrd="0" parTransId="{82684A80-4D65-4C5F-AB19-77DF8AE191A3}" sibTransId="{FAA2F035-078D-43AF-A544-A8AA0A9109CE}"/>
    <dgm:cxn modelId="{E9B6CF70-8130-40E7-88D1-9755927E733A}" type="presOf" srcId="{F42A2E17-1227-4404-958D-2D4A695BA9D4}" destId="{FF6B217C-49FE-42A5-8DC0-8E8049C8BDF3}" srcOrd="0" destOrd="0" presId="urn:microsoft.com/office/officeart/2005/8/layout/hList1"/>
    <dgm:cxn modelId="{DD910F3F-BBF5-47C2-B8B9-71E0CA0644CB}" srcId="{4CA8D05A-6924-4D43-9192-8C58DB4EDABD}" destId="{6AC058A0-7AD6-462A-AE03-EE97DE346203}" srcOrd="1" destOrd="0" parTransId="{BDB58468-2C20-4B09-BA94-FF2DD2D4428F}" sibTransId="{6891E1AE-6772-4713-AE99-1849F5CB5577}"/>
    <dgm:cxn modelId="{CF6C81E0-37C0-4399-8C31-B14DC03B1E51}" srcId="{90A0181B-3E74-4DCF-BBE5-49FCDAED8B67}" destId="{147415C1-645C-4DC3-B5E4-85F01D83EBDB}" srcOrd="0" destOrd="0" parTransId="{02AA537C-6505-4A34-B54D-9A7D473285F6}" sibTransId="{653E0A16-497B-4877-BC8E-6358826277A5}"/>
    <dgm:cxn modelId="{B31178BC-8EF4-424E-BEC3-BE4C147F8446}" srcId="{90A0181B-3E74-4DCF-BBE5-49FCDAED8B67}" destId="{4CA8D05A-6924-4D43-9192-8C58DB4EDABD}" srcOrd="2" destOrd="0" parTransId="{E5EE32C5-3828-4058-A2A1-B8B28E900AA0}" sibTransId="{9E08E73A-04DE-40C5-90B1-BB762FB4BFF9}"/>
    <dgm:cxn modelId="{81388218-DB4E-4016-9662-22EFD4967A43}" srcId="{90A0181B-3E74-4DCF-BBE5-49FCDAED8B67}" destId="{F42A2E17-1227-4404-958D-2D4A695BA9D4}" srcOrd="1" destOrd="0" parTransId="{F42E4AFC-6778-4383-85F2-B01CD9AEB67E}" sibTransId="{34F3A3B6-F985-4181-9B07-785EA383691D}"/>
    <dgm:cxn modelId="{8BDB056C-45DB-47D9-AC44-31BDC273A23D}" srcId="{147415C1-645C-4DC3-B5E4-85F01D83EBDB}" destId="{25BE60EC-2FDE-4DCA-8418-2597DA2BC386}" srcOrd="1" destOrd="0" parTransId="{CBF6B9C2-CD7A-4923-8C1A-B9BBD89B632E}" sibTransId="{7C71E8D5-826E-4F14-9903-3D13A42F4CE5}"/>
    <dgm:cxn modelId="{5ADBB78B-275E-435B-BEB8-74BBF511A3D9}" srcId="{F42A2E17-1227-4404-958D-2D4A695BA9D4}" destId="{8852F3EF-8870-49AB-9E0D-F8123A81890C}" srcOrd="0" destOrd="0" parTransId="{21BBE3B1-4260-4393-A19A-DB687037F6E3}" sibTransId="{712AA0F8-E89C-4DA4-816D-E2615720C7A6}"/>
    <dgm:cxn modelId="{EBA42BD7-BA4D-4B46-9007-4FEC84D48BE8}" type="presOf" srcId="{25BE60EC-2FDE-4DCA-8418-2597DA2BC386}" destId="{CBCFFA00-E31C-495E-B46E-A9E8CB1684AF}" srcOrd="0" destOrd="1" presId="urn:microsoft.com/office/officeart/2005/8/layout/hList1"/>
    <dgm:cxn modelId="{5B07EDFA-A7B6-4C52-BC7B-58A0D9683846}" type="presOf" srcId="{147415C1-645C-4DC3-B5E4-85F01D83EBDB}" destId="{DD18B0B4-5583-4CAF-B028-06CE3BCF5AEB}" srcOrd="0" destOrd="0" presId="urn:microsoft.com/office/officeart/2005/8/layout/hList1"/>
    <dgm:cxn modelId="{9719153C-FAF3-4470-BD77-B63C585CD4B8}" type="presOf" srcId="{8852F3EF-8870-49AB-9E0D-F8123A81890C}" destId="{8C547E9C-69BD-4728-B9F6-E0C373ED6815}" srcOrd="0" destOrd="0" presId="urn:microsoft.com/office/officeart/2005/8/layout/hList1"/>
    <dgm:cxn modelId="{A311992E-F9B2-48EF-93EE-28A681697D3C}" type="presOf" srcId="{505C1462-0789-4E1A-8666-18BA005B8F48}" destId="{CBCFFA00-E31C-495E-B46E-A9E8CB1684AF}" srcOrd="0" destOrd="0" presId="urn:microsoft.com/office/officeart/2005/8/layout/hList1"/>
    <dgm:cxn modelId="{AFC71E41-A5C2-46E2-B1EB-71916D85FDF5}" type="presOf" srcId="{6AC058A0-7AD6-462A-AE03-EE97DE346203}" destId="{CBC74DDC-A0D2-4FED-BECB-A4C629C25ECA}" srcOrd="0" destOrd="1" presId="urn:microsoft.com/office/officeart/2005/8/layout/hList1"/>
    <dgm:cxn modelId="{91FDA782-32D6-405A-993E-D72CE037069F}" type="presOf" srcId="{4CA8D05A-6924-4D43-9192-8C58DB4EDABD}" destId="{BFFB20A4-DEDB-41C6-BB6C-64889CCE7AF5}" srcOrd="0" destOrd="0" presId="urn:microsoft.com/office/officeart/2005/8/layout/hList1"/>
    <dgm:cxn modelId="{3BDC3BC3-C582-4905-9C51-B35BDA7AB8F2}" type="presOf" srcId="{3FB4A545-62CC-4C54-9779-B4EE7006822C}" destId="{8C547E9C-69BD-4728-B9F6-E0C373ED6815}" srcOrd="0" destOrd="1" presId="urn:microsoft.com/office/officeart/2005/8/layout/hList1"/>
    <dgm:cxn modelId="{E82A0542-B6C8-4AE5-9914-0A36AEFDE0EC}" srcId="{147415C1-645C-4DC3-B5E4-85F01D83EBDB}" destId="{505C1462-0789-4E1A-8666-18BA005B8F48}" srcOrd="0" destOrd="0" parTransId="{247A3943-91A5-4F14-A96F-F198364B9295}" sibTransId="{D62520BD-AE87-41F7-A95E-7D11A816D31B}"/>
    <dgm:cxn modelId="{1D1ABA46-4ACB-4685-849B-473396740D31}" srcId="{4CA8D05A-6924-4D43-9192-8C58DB4EDABD}" destId="{CADD575E-AD0A-45A5-B280-B85E4B87502C}" srcOrd="0" destOrd="0" parTransId="{8B96003B-462D-4CE0-80F7-275B5A12CFE2}" sibTransId="{EC0BB1E2-7324-4563-B467-B8DF42BA408D}"/>
    <dgm:cxn modelId="{C0A07347-8960-4224-8FB3-12E445FD6F0D}" type="presOf" srcId="{90A0181B-3E74-4DCF-BBE5-49FCDAED8B67}" destId="{4070D29D-B5BC-4A55-A5E9-45D944F912C3}" srcOrd="0" destOrd="0" presId="urn:microsoft.com/office/officeart/2005/8/layout/hList1"/>
    <dgm:cxn modelId="{0ECA913C-6832-4FD6-B2AD-6763EE39E6F4}" type="presOf" srcId="{CADD575E-AD0A-45A5-B280-B85E4B87502C}" destId="{CBC74DDC-A0D2-4FED-BECB-A4C629C25ECA}" srcOrd="0" destOrd="0" presId="urn:microsoft.com/office/officeart/2005/8/layout/hList1"/>
    <dgm:cxn modelId="{6D87CFC1-CFB4-460A-8AAC-88CF2F4EF7EA}" type="presParOf" srcId="{4070D29D-B5BC-4A55-A5E9-45D944F912C3}" destId="{1F825E4F-9B9E-4043-8271-263EE092259E}" srcOrd="0" destOrd="0" presId="urn:microsoft.com/office/officeart/2005/8/layout/hList1"/>
    <dgm:cxn modelId="{E1B7EF11-6D33-4A5E-A4EE-7D20F9408DB6}" type="presParOf" srcId="{1F825E4F-9B9E-4043-8271-263EE092259E}" destId="{DD18B0B4-5583-4CAF-B028-06CE3BCF5AEB}" srcOrd="0" destOrd="0" presId="urn:microsoft.com/office/officeart/2005/8/layout/hList1"/>
    <dgm:cxn modelId="{9164808F-2073-4D6A-AF7E-BE53C157B15D}" type="presParOf" srcId="{1F825E4F-9B9E-4043-8271-263EE092259E}" destId="{CBCFFA00-E31C-495E-B46E-A9E8CB1684AF}" srcOrd="1" destOrd="0" presId="urn:microsoft.com/office/officeart/2005/8/layout/hList1"/>
    <dgm:cxn modelId="{D32FD5C0-B1D7-4CAE-A49B-41493108A5C4}" type="presParOf" srcId="{4070D29D-B5BC-4A55-A5E9-45D944F912C3}" destId="{999A4ADD-7429-44A8-BEA4-C652FEA5F556}" srcOrd="1" destOrd="0" presId="urn:microsoft.com/office/officeart/2005/8/layout/hList1"/>
    <dgm:cxn modelId="{9A96A9E2-73E8-41AE-89F8-0239EBFDF09B}" type="presParOf" srcId="{4070D29D-B5BC-4A55-A5E9-45D944F912C3}" destId="{8B92E342-65BF-44B1-BC07-8EB7BA842D01}" srcOrd="2" destOrd="0" presId="urn:microsoft.com/office/officeart/2005/8/layout/hList1"/>
    <dgm:cxn modelId="{697CB0DB-8D4E-4FDF-97CC-2351D0BCF54D}" type="presParOf" srcId="{8B92E342-65BF-44B1-BC07-8EB7BA842D01}" destId="{FF6B217C-49FE-42A5-8DC0-8E8049C8BDF3}" srcOrd="0" destOrd="0" presId="urn:microsoft.com/office/officeart/2005/8/layout/hList1"/>
    <dgm:cxn modelId="{8329AAB4-5C7F-42EA-AE3E-FC2A228DB9B7}" type="presParOf" srcId="{8B92E342-65BF-44B1-BC07-8EB7BA842D01}" destId="{8C547E9C-69BD-4728-B9F6-E0C373ED6815}" srcOrd="1" destOrd="0" presId="urn:microsoft.com/office/officeart/2005/8/layout/hList1"/>
    <dgm:cxn modelId="{1FC0F62F-7CD5-4618-897A-1A59A33FE834}" type="presParOf" srcId="{4070D29D-B5BC-4A55-A5E9-45D944F912C3}" destId="{E1284D8A-58DC-46B2-AE67-64E9B957DD39}" srcOrd="3" destOrd="0" presId="urn:microsoft.com/office/officeart/2005/8/layout/hList1"/>
    <dgm:cxn modelId="{11EB7DB5-46D4-4D5A-A661-998D81D98C42}" type="presParOf" srcId="{4070D29D-B5BC-4A55-A5E9-45D944F912C3}" destId="{7A0FA911-BFCA-4496-92A6-4107474CD6D2}" srcOrd="4" destOrd="0" presId="urn:microsoft.com/office/officeart/2005/8/layout/hList1"/>
    <dgm:cxn modelId="{96E82D7B-F230-4286-8D60-A47243D393D3}" type="presParOf" srcId="{7A0FA911-BFCA-4496-92A6-4107474CD6D2}" destId="{BFFB20A4-DEDB-41C6-BB6C-64889CCE7AF5}" srcOrd="0" destOrd="0" presId="urn:microsoft.com/office/officeart/2005/8/layout/hList1"/>
    <dgm:cxn modelId="{B97F346E-92B6-4DD8-A7D6-7D488931B7B4}" type="presParOf" srcId="{7A0FA911-BFCA-4496-92A6-4107474CD6D2}" destId="{CBC74DDC-A0D2-4FED-BECB-A4C629C25EC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779096-2A2D-4823-8A5F-32DC04057FF1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EC29B9D-E1C2-4848-8C11-89135B9F5231}">
      <dgm:prSet phldrT="[Texte]"/>
      <dgm:spPr/>
      <dgm:t>
        <a:bodyPr/>
        <a:lstStyle/>
        <a:p>
          <a:r>
            <a:rPr lang="fr-FR" dirty="0" smtClean="0"/>
            <a:t>Acquises</a:t>
          </a:r>
          <a:endParaRPr lang="fr-FR" dirty="0"/>
        </a:p>
      </dgm:t>
    </dgm:pt>
    <dgm:pt modelId="{56368E02-BCA2-437D-A599-ECF6A181FDB8}" type="parTrans" cxnId="{A168012B-35C3-48F2-8F1B-D077060134FA}">
      <dgm:prSet/>
      <dgm:spPr/>
      <dgm:t>
        <a:bodyPr/>
        <a:lstStyle/>
        <a:p>
          <a:endParaRPr lang="fr-FR"/>
        </a:p>
      </dgm:t>
    </dgm:pt>
    <dgm:pt modelId="{B5077551-6618-479E-B3B7-E64E13CF494A}" type="sibTrans" cxnId="{A168012B-35C3-48F2-8F1B-D077060134FA}">
      <dgm:prSet/>
      <dgm:spPr/>
      <dgm:t>
        <a:bodyPr/>
        <a:lstStyle/>
        <a:p>
          <a:endParaRPr lang="fr-FR"/>
        </a:p>
      </dgm:t>
    </dgm:pt>
    <dgm:pt modelId="{A96CC6FD-A6D5-43FD-B09F-A04ACA9A63A5}">
      <dgm:prSet phldrT="[Texte]"/>
      <dgm:spPr/>
      <dgm:t>
        <a:bodyPr/>
        <a:lstStyle/>
        <a:p>
          <a:r>
            <a:rPr lang="fr-FR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Elargir ses connaissances sur le fonctionnement des cours d’eau de montagne</a:t>
          </a:r>
          <a:endParaRPr lang="fr-FR" dirty="0"/>
        </a:p>
      </dgm:t>
    </dgm:pt>
    <dgm:pt modelId="{9A5F23DB-54DF-47AC-959D-F46C338D58E8}" type="parTrans" cxnId="{9B8BE5CD-CC01-449D-B56D-31F6D3BC257F}">
      <dgm:prSet/>
      <dgm:spPr/>
      <dgm:t>
        <a:bodyPr/>
        <a:lstStyle/>
        <a:p>
          <a:endParaRPr lang="fr-FR"/>
        </a:p>
      </dgm:t>
    </dgm:pt>
    <dgm:pt modelId="{C808C04E-4255-4B7E-9832-8E028CAA9AE8}" type="sibTrans" cxnId="{9B8BE5CD-CC01-449D-B56D-31F6D3BC257F}">
      <dgm:prSet/>
      <dgm:spPr/>
      <dgm:t>
        <a:bodyPr/>
        <a:lstStyle/>
        <a:p>
          <a:endParaRPr lang="fr-FR"/>
        </a:p>
      </dgm:t>
    </dgm:pt>
    <dgm:pt modelId="{D2CDAC35-F6A6-42CD-949B-886FBAD7528E}">
      <dgm:prSet phldrT="[Texte]"/>
      <dgm:spPr/>
      <dgm:t>
        <a:bodyPr/>
        <a:lstStyle/>
        <a:p>
          <a:r>
            <a:rPr lang="fr-FR" dirty="0" smtClean="0"/>
            <a:t>A approfondir</a:t>
          </a:r>
          <a:endParaRPr lang="fr-FR" dirty="0"/>
        </a:p>
      </dgm:t>
    </dgm:pt>
    <dgm:pt modelId="{967C877F-4368-4468-9634-A69E0F74496C}" type="parTrans" cxnId="{64EC986B-3F85-4ED1-B357-5F943FAFC4B1}">
      <dgm:prSet/>
      <dgm:spPr/>
      <dgm:t>
        <a:bodyPr/>
        <a:lstStyle/>
        <a:p>
          <a:endParaRPr lang="fr-FR"/>
        </a:p>
      </dgm:t>
    </dgm:pt>
    <dgm:pt modelId="{177324DD-7E6B-4D6F-9707-4B4F84DEC802}" type="sibTrans" cxnId="{64EC986B-3F85-4ED1-B357-5F943FAFC4B1}">
      <dgm:prSet/>
      <dgm:spPr/>
      <dgm:t>
        <a:bodyPr/>
        <a:lstStyle/>
        <a:p>
          <a:endParaRPr lang="fr-FR"/>
        </a:p>
      </dgm:t>
    </dgm:pt>
    <dgm:pt modelId="{1EB9D8A1-531A-4802-99DA-70718E0CB064}">
      <dgm:prSet phldrT="[Texte]" custT="1"/>
      <dgm:spPr/>
      <dgm:t>
        <a:bodyPr/>
        <a:lstStyle/>
        <a:p>
          <a:r>
            <a:rPr lang="fr-FR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Connaissances sur la faune et la flore aquatiques</a:t>
          </a:r>
          <a:endParaRPr lang="fr-FR" sz="20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187C1283-4EEE-4F51-B80E-7266F7ACF4BA}" type="parTrans" cxnId="{53DA3AFB-93F5-4E23-8D4D-C8DA3B8457AF}">
      <dgm:prSet/>
      <dgm:spPr/>
      <dgm:t>
        <a:bodyPr/>
        <a:lstStyle/>
        <a:p>
          <a:endParaRPr lang="fr-FR"/>
        </a:p>
      </dgm:t>
    </dgm:pt>
    <dgm:pt modelId="{BD790496-EF5F-412D-8A36-961EEFE7A6F1}" type="sibTrans" cxnId="{53DA3AFB-93F5-4E23-8D4D-C8DA3B8457AF}">
      <dgm:prSet/>
      <dgm:spPr/>
      <dgm:t>
        <a:bodyPr/>
        <a:lstStyle/>
        <a:p>
          <a:endParaRPr lang="fr-FR"/>
        </a:p>
      </dgm:t>
    </dgm:pt>
    <dgm:pt modelId="{0ECD4E38-E146-4207-A578-95AF358CB96D}">
      <dgm:prSet phldrT="[Texte]" custT="1"/>
      <dgm:spPr/>
      <dgm:t>
        <a:bodyPr/>
        <a:lstStyle/>
        <a:p>
          <a:r>
            <a:rPr lang="fr-FR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Connaissances sur la réalisation d’un chantier et ses contraintes</a:t>
          </a:r>
          <a:endParaRPr lang="fr-FR" sz="20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8E8913C0-CD05-4AFE-B7DE-E2877A088B05}" type="parTrans" cxnId="{75A029D4-5E4E-4BAE-A0F5-6DC301693147}">
      <dgm:prSet/>
      <dgm:spPr/>
      <dgm:t>
        <a:bodyPr/>
        <a:lstStyle/>
        <a:p>
          <a:endParaRPr lang="fr-FR"/>
        </a:p>
      </dgm:t>
    </dgm:pt>
    <dgm:pt modelId="{C0053B4A-5EC2-4959-8704-B249B2945B80}" type="sibTrans" cxnId="{75A029D4-5E4E-4BAE-A0F5-6DC301693147}">
      <dgm:prSet/>
      <dgm:spPr/>
      <dgm:t>
        <a:bodyPr/>
        <a:lstStyle/>
        <a:p>
          <a:endParaRPr lang="fr-FR"/>
        </a:p>
      </dgm:t>
    </dgm:pt>
    <dgm:pt modelId="{82BBEBAE-2960-428A-915D-83E9A91F1E98}">
      <dgm:prSet/>
      <dgm:spPr/>
      <dgm:t>
        <a:bodyPr/>
        <a:lstStyle/>
        <a:p>
          <a:r>
            <a:rPr lang="fr-FR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Adapter son projet aux besoins, envies et contraintes du commanditaire </a:t>
          </a:r>
          <a:endParaRPr lang="fr-FR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8AF97E7D-744E-49E5-8385-EA2FC7DEE5AB}" type="parTrans" cxnId="{2A913C5D-5183-4BF7-833A-896567893A62}">
      <dgm:prSet/>
      <dgm:spPr/>
      <dgm:t>
        <a:bodyPr/>
        <a:lstStyle/>
        <a:p>
          <a:endParaRPr lang="fr-FR"/>
        </a:p>
      </dgm:t>
    </dgm:pt>
    <dgm:pt modelId="{B7641AF4-6395-4605-BEAF-6EF057BA1329}" type="sibTrans" cxnId="{2A913C5D-5183-4BF7-833A-896567893A62}">
      <dgm:prSet/>
      <dgm:spPr/>
      <dgm:t>
        <a:bodyPr/>
        <a:lstStyle/>
        <a:p>
          <a:endParaRPr lang="fr-FR"/>
        </a:p>
      </dgm:t>
    </dgm:pt>
    <dgm:pt modelId="{47F60C01-9DF1-4C79-B904-2CE71E4B7C18}">
      <dgm:prSet/>
      <dgm:spPr/>
      <dgm:t>
        <a:bodyPr/>
        <a:lstStyle/>
        <a:p>
          <a:r>
            <a:rPr lang="fr-FR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Adapter son discours à des personnes spécialisées dans le domaine ou non</a:t>
          </a:r>
          <a:endParaRPr lang="fr-FR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92230613-D0E8-42CD-9858-2206F867D25A}" type="parTrans" cxnId="{BA438691-0F2A-4A8E-86AA-3893D5A84D05}">
      <dgm:prSet/>
      <dgm:spPr/>
      <dgm:t>
        <a:bodyPr/>
        <a:lstStyle/>
        <a:p>
          <a:endParaRPr lang="fr-FR"/>
        </a:p>
      </dgm:t>
    </dgm:pt>
    <dgm:pt modelId="{21394BA7-F79F-43E9-A15A-5D0E36D87BB2}" type="sibTrans" cxnId="{BA438691-0F2A-4A8E-86AA-3893D5A84D05}">
      <dgm:prSet/>
      <dgm:spPr/>
      <dgm:t>
        <a:bodyPr/>
        <a:lstStyle/>
        <a:p>
          <a:endParaRPr lang="fr-FR"/>
        </a:p>
      </dgm:t>
    </dgm:pt>
    <dgm:pt modelId="{430EEFF1-060C-4501-9896-9F938A74D862}">
      <dgm:prSet phldrT="[Texte]"/>
      <dgm:spPr/>
      <dgm:t>
        <a:bodyPr/>
        <a:lstStyle/>
        <a:p>
          <a:r>
            <a:rPr lang="fr-FR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Savoir mener un projet en complète autonomie</a:t>
          </a:r>
          <a:endParaRPr lang="fr-FR" dirty="0"/>
        </a:p>
      </dgm:t>
    </dgm:pt>
    <dgm:pt modelId="{6B6A8E51-1408-4AC0-A5D0-9A098C7028B3}" type="parTrans" cxnId="{A3A19662-441B-43D6-8715-A752FDD58C3B}">
      <dgm:prSet/>
      <dgm:spPr/>
      <dgm:t>
        <a:bodyPr/>
        <a:lstStyle/>
        <a:p>
          <a:endParaRPr lang="fr-FR"/>
        </a:p>
      </dgm:t>
    </dgm:pt>
    <dgm:pt modelId="{9FA564F1-EDBA-4D6F-9409-64A8A25C5C8D}" type="sibTrans" cxnId="{A3A19662-441B-43D6-8715-A752FDD58C3B}">
      <dgm:prSet/>
      <dgm:spPr/>
      <dgm:t>
        <a:bodyPr/>
        <a:lstStyle/>
        <a:p>
          <a:endParaRPr lang="fr-FR"/>
        </a:p>
      </dgm:t>
    </dgm:pt>
    <dgm:pt modelId="{594EFE85-C620-4A05-8E8A-EC4E6035C517}">
      <dgm:prSet phldrT="[Texte]" custT="1"/>
      <dgm:spPr/>
      <dgm:t>
        <a:bodyPr/>
        <a:lstStyle/>
        <a:p>
          <a:r>
            <a:rPr lang="fr-FR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Réalisation de tests statistiques plus complexes</a:t>
          </a:r>
          <a:endParaRPr lang="fr-FR" sz="20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gm:t>
    </dgm:pt>
    <dgm:pt modelId="{0448B437-B44C-4115-9BB2-1298403415CB}" type="parTrans" cxnId="{B0847216-E15C-42C4-A92A-3896EC709D93}">
      <dgm:prSet/>
      <dgm:spPr/>
      <dgm:t>
        <a:bodyPr/>
        <a:lstStyle/>
        <a:p>
          <a:endParaRPr lang="fr-FR"/>
        </a:p>
      </dgm:t>
    </dgm:pt>
    <dgm:pt modelId="{0AA98BE1-5BD0-41C7-8735-0D501ECBC69F}" type="sibTrans" cxnId="{B0847216-E15C-42C4-A92A-3896EC709D93}">
      <dgm:prSet/>
      <dgm:spPr/>
      <dgm:t>
        <a:bodyPr/>
        <a:lstStyle/>
        <a:p>
          <a:endParaRPr lang="fr-FR"/>
        </a:p>
      </dgm:t>
    </dgm:pt>
    <dgm:pt modelId="{C307F58D-6157-4CEE-902C-355CD4363D6B}">
      <dgm:prSet phldrT="[Texte]"/>
      <dgm:spPr/>
      <dgm:t>
        <a:bodyPr/>
        <a:lstStyle/>
        <a:p>
          <a:endParaRPr lang="fr-FR" dirty="0"/>
        </a:p>
      </dgm:t>
    </dgm:pt>
    <dgm:pt modelId="{D539DBB6-0D61-40C4-949B-DDDB39A74FA3}" type="parTrans" cxnId="{DBBA5318-2DA8-4E19-9C1F-C3BAFE465FAC}">
      <dgm:prSet/>
      <dgm:spPr/>
    </dgm:pt>
    <dgm:pt modelId="{5B633B38-66AE-4577-A373-A3D6E1002EBB}" type="sibTrans" cxnId="{DBBA5318-2DA8-4E19-9C1F-C3BAFE465FAC}">
      <dgm:prSet/>
      <dgm:spPr/>
    </dgm:pt>
    <dgm:pt modelId="{F304ACEF-BC1C-41CF-B2D4-49AA0B845EBF}" type="pres">
      <dgm:prSet presAssocID="{16779096-2A2D-4823-8A5F-32DC04057FF1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9D3AD964-4FA2-4886-AE9C-26E3ED071B81}" type="pres">
      <dgm:prSet presAssocID="{4EC29B9D-E1C2-4848-8C11-89135B9F5231}" presName="compositeNode" presStyleCnt="0">
        <dgm:presLayoutVars>
          <dgm:bulletEnabled val="1"/>
        </dgm:presLayoutVars>
      </dgm:prSet>
      <dgm:spPr/>
    </dgm:pt>
    <dgm:pt modelId="{0107779C-7E5E-45A7-8349-FDEBA9496089}" type="pres">
      <dgm:prSet presAssocID="{4EC29B9D-E1C2-4848-8C11-89135B9F5231}" presName="image" presStyleLbl="fgImgPlace1" presStyleIdx="0" presStyleCnt="2" custLinFactNeighborX="1353" custLinFactNeighborY="-2072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F3A3237-4C62-41AE-9AEE-277DFA0C37BD}" type="pres">
      <dgm:prSet presAssocID="{4EC29B9D-E1C2-4848-8C11-89135B9F5231}" presName="childNode" presStyleLbl="node1" presStyleIdx="0" presStyleCnt="2" custScaleY="11169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07A5145-0522-4484-9C25-F0354CC18338}" type="pres">
      <dgm:prSet presAssocID="{4EC29B9D-E1C2-4848-8C11-89135B9F5231}" presName="parentNode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1632A36-DF61-4D49-B4F1-B149A4E34A4F}" type="pres">
      <dgm:prSet presAssocID="{B5077551-6618-479E-B3B7-E64E13CF494A}" presName="sibTrans" presStyleCnt="0"/>
      <dgm:spPr/>
    </dgm:pt>
    <dgm:pt modelId="{68F989B9-D70E-471F-B0CB-F94D0B69A185}" type="pres">
      <dgm:prSet presAssocID="{D2CDAC35-F6A6-42CD-949B-886FBAD7528E}" presName="compositeNode" presStyleCnt="0">
        <dgm:presLayoutVars>
          <dgm:bulletEnabled val="1"/>
        </dgm:presLayoutVars>
      </dgm:prSet>
      <dgm:spPr/>
    </dgm:pt>
    <dgm:pt modelId="{AD42CCF7-9F62-4C53-B8CA-A63701A5FB34}" type="pres">
      <dgm:prSet presAssocID="{D2CDAC35-F6A6-42CD-949B-886FBAD7528E}" presName="image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05E9BFE-B33E-4ED3-9956-86DD04F993C9}" type="pres">
      <dgm:prSet presAssocID="{D2CDAC35-F6A6-42CD-949B-886FBAD7528E}" presName="childNode" presStyleLbl="node1" presStyleIdx="1" presStyleCnt="2" custScaleY="11123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4B0E446-4E7E-4586-8ABA-8E97614B852A}" type="pres">
      <dgm:prSet presAssocID="{D2CDAC35-F6A6-42CD-949B-886FBAD7528E}" presName="parentNode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210CC08-24AC-4E66-8EEA-079E5DCC8CEC}" type="presOf" srcId="{C307F58D-6157-4CEE-902C-355CD4363D6B}" destId="{5F3A3237-4C62-41AE-9AEE-277DFA0C37BD}" srcOrd="0" destOrd="1" presId="urn:microsoft.com/office/officeart/2005/8/layout/hList2"/>
    <dgm:cxn modelId="{9E7185B1-5A7B-4A3A-B802-3EFF9E8B9748}" type="presOf" srcId="{594EFE85-C620-4A05-8E8A-EC4E6035C517}" destId="{805E9BFE-B33E-4ED3-9956-86DD04F993C9}" srcOrd="0" destOrd="2" presId="urn:microsoft.com/office/officeart/2005/8/layout/hList2"/>
    <dgm:cxn modelId="{75A029D4-5E4E-4BAE-A0F5-6DC301693147}" srcId="{D2CDAC35-F6A6-42CD-949B-886FBAD7528E}" destId="{0ECD4E38-E146-4207-A578-95AF358CB96D}" srcOrd="1" destOrd="0" parTransId="{8E8913C0-CD05-4AFE-B7DE-E2877A088B05}" sibTransId="{C0053B4A-5EC2-4959-8704-B249B2945B80}"/>
    <dgm:cxn modelId="{5FEA30E5-B830-4716-90D8-8D738B9FD5C3}" type="presOf" srcId="{4EC29B9D-E1C2-4848-8C11-89135B9F5231}" destId="{F07A5145-0522-4484-9C25-F0354CC18338}" srcOrd="0" destOrd="0" presId="urn:microsoft.com/office/officeart/2005/8/layout/hList2"/>
    <dgm:cxn modelId="{B7D4D8F4-6AD1-4566-ADE5-A01413A2552A}" type="presOf" srcId="{0ECD4E38-E146-4207-A578-95AF358CB96D}" destId="{805E9BFE-B33E-4ED3-9956-86DD04F993C9}" srcOrd="0" destOrd="1" presId="urn:microsoft.com/office/officeart/2005/8/layout/hList2"/>
    <dgm:cxn modelId="{BA438691-0F2A-4A8E-86AA-3893D5A84D05}" srcId="{4EC29B9D-E1C2-4848-8C11-89135B9F5231}" destId="{47F60C01-9DF1-4C79-B904-2CE71E4B7C18}" srcOrd="4" destOrd="0" parTransId="{92230613-D0E8-42CD-9858-2206F867D25A}" sibTransId="{21394BA7-F79F-43E9-A15A-5D0E36D87BB2}"/>
    <dgm:cxn modelId="{A3A19662-441B-43D6-8715-A752FDD58C3B}" srcId="{4EC29B9D-E1C2-4848-8C11-89135B9F5231}" destId="{430EEFF1-060C-4501-9896-9F938A74D862}" srcOrd="2" destOrd="0" parTransId="{6B6A8E51-1408-4AC0-A5D0-9A098C7028B3}" sibTransId="{9FA564F1-EDBA-4D6F-9409-64A8A25C5C8D}"/>
    <dgm:cxn modelId="{64EC986B-3F85-4ED1-B357-5F943FAFC4B1}" srcId="{16779096-2A2D-4823-8A5F-32DC04057FF1}" destId="{D2CDAC35-F6A6-42CD-949B-886FBAD7528E}" srcOrd="1" destOrd="0" parTransId="{967C877F-4368-4468-9634-A69E0F74496C}" sibTransId="{177324DD-7E6B-4D6F-9707-4B4F84DEC802}"/>
    <dgm:cxn modelId="{D918033A-3F45-4D87-8816-9DD1C31A2EDA}" type="presOf" srcId="{430EEFF1-060C-4501-9896-9F938A74D862}" destId="{5F3A3237-4C62-41AE-9AEE-277DFA0C37BD}" srcOrd="0" destOrd="2" presId="urn:microsoft.com/office/officeart/2005/8/layout/hList2"/>
    <dgm:cxn modelId="{53DA3AFB-93F5-4E23-8D4D-C8DA3B8457AF}" srcId="{D2CDAC35-F6A6-42CD-949B-886FBAD7528E}" destId="{1EB9D8A1-531A-4802-99DA-70718E0CB064}" srcOrd="0" destOrd="0" parTransId="{187C1283-4EEE-4F51-B80E-7266F7ACF4BA}" sibTransId="{BD790496-EF5F-412D-8A36-961EEFE7A6F1}"/>
    <dgm:cxn modelId="{9B8BE5CD-CC01-449D-B56D-31F6D3BC257F}" srcId="{4EC29B9D-E1C2-4848-8C11-89135B9F5231}" destId="{A96CC6FD-A6D5-43FD-B09F-A04ACA9A63A5}" srcOrd="0" destOrd="0" parTransId="{9A5F23DB-54DF-47AC-959D-F46C338D58E8}" sibTransId="{C808C04E-4255-4B7E-9832-8E028CAA9AE8}"/>
    <dgm:cxn modelId="{2F0113A2-EF4D-4007-BF77-03B67474C3C7}" type="presOf" srcId="{A96CC6FD-A6D5-43FD-B09F-A04ACA9A63A5}" destId="{5F3A3237-4C62-41AE-9AEE-277DFA0C37BD}" srcOrd="0" destOrd="0" presId="urn:microsoft.com/office/officeart/2005/8/layout/hList2"/>
    <dgm:cxn modelId="{AB25D7B3-0A02-41DF-B5E2-DD6C4506AC03}" type="presOf" srcId="{47F60C01-9DF1-4C79-B904-2CE71E4B7C18}" destId="{5F3A3237-4C62-41AE-9AEE-277DFA0C37BD}" srcOrd="0" destOrd="4" presId="urn:microsoft.com/office/officeart/2005/8/layout/hList2"/>
    <dgm:cxn modelId="{A168012B-35C3-48F2-8F1B-D077060134FA}" srcId="{16779096-2A2D-4823-8A5F-32DC04057FF1}" destId="{4EC29B9D-E1C2-4848-8C11-89135B9F5231}" srcOrd="0" destOrd="0" parTransId="{56368E02-BCA2-437D-A599-ECF6A181FDB8}" sibTransId="{B5077551-6618-479E-B3B7-E64E13CF494A}"/>
    <dgm:cxn modelId="{AA5688BA-42B4-45AD-8FE4-07EF59A1D945}" type="presOf" srcId="{1EB9D8A1-531A-4802-99DA-70718E0CB064}" destId="{805E9BFE-B33E-4ED3-9956-86DD04F993C9}" srcOrd="0" destOrd="0" presId="urn:microsoft.com/office/officeart/2005/8/layout/hList2"/>
    <dgm:cxn modelId="{4DFB24EF-BE8A-414A-8691-E9D9F1216630}" type="presOf" srcId="{16779096-2A2D-4823-8A5F-32DC04057FF1}" destId="{F304ACEF-BC1C-41CF-B2D4-49AA0B845EBF}" srcOrd="0" destOrd="0" presId="urn:microsoft.com/office/officeart/2005/8/layout/hList2"/>
    <dgm:cxn modelId="{48E42DC3-2F92-455A-87C0-7D9EF1FB60E2}" type="presOf" srcId="{82BBEBAE-2960-428A-915D-83E9A91F1E98}" destId="{5F3A3237-4C62-41AE-9AEE-277DFA0C37BD}" srcOrd="0" destOrd="3" presId="urn:microsoft.com/office/officeart/2005/8/layout/hList2"/>
    <dgm:cxn modelId="{DBBA5318-2DA8-4E19-9C1F-C3BAFE465FAC}" srcId="{4EC29B9D-E1C2-4848-8C11-89135B9F5231}" destId="{C307F58D-6157-4CEE-902C-355CD4363D6B}" srcOrd="1" destOrd="0" parTransId="{D539DBB6-0D61-40C4-949B-DDDB39A74FA3}" sibTransId="{5B633B38-66AE-4577-A373-A3D6E1002EBB}"/>
    <dgm:cxn modelId="{2A913C5D-5183-4BF7-833A-896567893A62}" srcId="{4EC29B9D-E1C2-4848-8C11-89135B9F5231}" destId="{82BBEBAE-2960-428A-915D-83E9A91F1E98}" srcOrd="3" destOrd="0" parTransId="{8AF97E7D-744E-49E5-8385-EA2FC7DEE5AB}" sibTransId="{B7641AF4-6395-4605-BEAF-6EF057BA1329}"/>
    <dgm:cxn modelId="{31BA3CE4-2972-43F8-B6D9-CE2AE65CD278}" type="presOf" srcId="{D2CDAC35-F6A6-42CD-949B-886FBAD7528E}" destId="{A4B0E446-4E7E-4586-8ABA-8E97614B852A}" srcOrd="0" destOrd="0" presId="urn:microsoft.com/office/officeart/2005/8/layout/hList2"/>
    <dgm:cxn modelId="{B0847216-E15C-42C4-A92A-3896EC709D93}" srcId="{D2CDAC35-F6A6-42CD-949B-886FBAD7528E}" destId="{594EFE85-C620-4A05-8E8A-EC4E6035C517}" srcOrd="2" destOrd="0" parTransId="{0448B437-B44C-4115-9BB2-1298403415CB}" sibTransId="{0AA98BE1-5BD0-41C7-8735-0D501ECBC69F}"/>
    <dgm:cxn modelId="{BADBBD13-04B1-481A-A359-78815CD6D165}" type="presParOf" srcId="{F304ACEF-BC1C-41CF-B2D4-49AA0B845EBF}" destId="{9D3AD964-4FA2-4886-AE9C-26E3ED071B81}" srcOrd="0" destOrd="0" presId="urn:microsoft.com/office/officeart/2005/8/layout/hList2"/>
    <dgm:cxn modelId="{0DB65B9A-A6AE-4BCD-9A90-B15517958430}" type="presParOf" srcId="{9D3AD964-4FA2-4886-AE9C-26E3ED071B81}" destId="{0107779C-7E5E-45A7-8349-FDEBA9496089}" srcOrd="0" destOrd="0" presId="urn:microsoft.com/office/officeart/2005/8/layout/hList2"/>
    <dgm:cxn modelId="{0A0E41CD-8EF6-4784-A4FC-1D44E2C0A4BB}" type="presParOf" srcId="{9D3AD964-4FA2-4886-AE9C-26E3ED071B81}" destId="{5F3A3237-4C62-41AE-9AEE-277DFA0C37BD}" srcOrd="1" destOrd="0" presId="urn:microsoft.com/office/officeart/2005/8/layout/hList2"/>
    <dgm:cxn modelId="{2BB60D9E-9A6C-49C5-8CAC-3CAC345249B0}" type="presParOf" srcId="{9D3AD964-4FA2-4886-AE9C-26E3ED071B81}" destId="{F07A5145-0522-4484-9C25-F0354CC18338}" srcOrd="2" destOrd="0" presId="urn:microsoft.com/office/officeart/2005/8/layout/hList2"/>
    <dgm:cxn modelId="{ECB031DE-0605-4F78-B4BB-BD53DA11A0C1}" type="presParOf" srcId="{F304ACEF-BC1C-41CF-B2D4-49AA0B845EBF}" destId="{81632A36-DF61-4D49-B4F1-B149A4E34A4F}" srcOrd="1" destOrd="0" presId="urn:microsoft.com/office/officeart/2005/8/layout/hList2"/>
    <dgm:cxn modelId="{72E1867E-8416-4845-BA75-89E95B8826B8}" type="presParOf" srcId="{F304ACEF-BC1C-41CF-B2D4-49AA0B845EBF}" destId="{68F989B9-D70E-471F-B0CB-F94D0B69A185}" srcOrd="2" destOrd="0" presId="urn:microsoft.com/office/officeart/2005/8/layout/hList2"/>
    <dgm:cxn modelId="{1CA90EAB-F5A0-4DB9-86BF-AF1B7F56EE6B}" type="presParOf" srcId="{68F989B9-D70E-471F-B0CB-F94D0B69A185}" destId="{AD42CCF7-9F62-4C53-B8CA-A63701A5FB34}" srcOrd="0" destOrd="0" presId="urn:microsoft.com/office/officeart/2005/8/layout/hList2"/>
    <dgm:cxn modelId="{F04B7B38-CECD-46F1-9437-B6337A94C397}" type="presParOf" srcId="{68F989B9-D70E-471F-B0CB-F94D0B69A185}" destId="{805E9BFE-B33E-4ED3-9956-86DD04F993C9}" srcOrd="1" destOrd="0" presId="urn:microsoft.com/office/officeart/2005/8/layout/hList2"/>
    <dgm:cxn modelId="{E54B53B5-0B20-4741-BECE-542746EE50D1}" type="presParOf" srcId="{68F989B9-D70E-471F-B0CB-F94D0B69A185}" destId="{A4B0E446-4E7E-4586-8ABA-8E97614B852A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C8072A-7373-4CC8-AE67-75BA9F095726}">
      <dsp:nvSpPr>
        <dsp:cNvPr id="0" name=""/>
        <dsp:cNvSpPr/>
      </dsp:nvSpPr>
      <dsp:spPr>
        <a:xfrm>
          <a:off x="685799" y="0"/>
          <a:ext cx="7772400" cy="537321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440BD7-3F69-4A37-A040-CD3E99719082}">
      <dsp:nvSpPr>
        <dsp:cNvPr id="0" name=""/>
        <dsp:cNvSpPr/>
      </dsp:nvSpPr>
      <dsp:spPr>
        <a:xfrm>
          <a:off x="4018" y="1611964"/>
          <a:ext cx="1756916" cy="2149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Recherche des propriétaires des parcelles riveraines</a:t>
          </a:r>
          <a:endParaRPr lang="fr-FR" sz="1500" kern="12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sp:txBody>
      <dsp:txXfrm>
        <a:off x="4018" y="1611964"/>
        <a:ext cx="1756916" cy="2149286"/>
      </dsp:txXfrm>
    </dsp:sp>
    <dsp:sp modelId="{F612BF84-377F-4FE9-A483-9E3A54795173}">
      <dsp:nvSpPr>
        <dsp:cNvPr id="0" name=""/>
        <dsp:cNvSpPr/>
      </dsp:nvSpPr>
      <dsp:spPr>
        <a:xfrm>
          <a:off x="1848780" y="1611964"/>
          <a:ext cx="1756916" cy="2149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Etat des lieux </a:t>
          </a:r>
          <a:endParaRPr lang="fr-FR" sz="1500" kern="12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sp:txBody>
      <dsp:txXfrm>
        <a:off x="1848780" y="1611964"/>
        <a:ext cx="1756916" cy="2149286"/>
      </dsp:txXfrm>
    </dsp:sp>
    <dsp:sp modelId="{CC457D20-0A12-4B79-8E50-275AFEDC9E41}">
      <dsp:nvSpPr>
        <dsp:cNvPr id="0" name=""/>
        <dsp:cNvSpPr/>
      </dsp:nvSpPr>
      <dsp:spPr>
        <a:xfrm>
          <a:off x="3693541" y="1611964"/>
          <a:ext cx="1756916" cy="2149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Analyse et cartographie des données</a:t>
          </a:r>
          <a:endParaRPr lang="fr-FR" sz="1500" kern="12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sp:txBody>
      <dsp:txXfrm>
        <a:off x="3693541" y="1611964"/>
        <a:ext cx="1756916" cy="2149286"/>
      </dsp:txXfrm>
    </dsp:sp>
    <dsp:sp modelId="{DDBC7031-ADF9-489A-BAC1-625E7F622D12}">
      <dsp:nvSpPr>
        <dsp:cNvPr id="0" name=""/>
        <dsp:cNvSpPr/>
      </dsp:nvSpPr>
      <dsp:spPr>
        <a:xfrm>
          <a:off x="5538303" y="1611964"/>
          <a:ext cx="1756916" cy="2149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Propositions d’aménagements</a:t>
          </a:r>
          <a:endParaRPr lang="fr-FR" sz="1500" kern="12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sp:txBody>
      <dsp:txXfrm>
        <a:off x="5538303" y="1611964"/>
        <a:ext cx="1756916" cy="2149286"/>
      </dsp:txXfrm>
    </dsp:sp>
    <dsp:sp modelId="{327A3940-C339-4FCD-AFE6-F752CF9C4E3D}">
      <dsp:nvSpPr>
        <dsp:cNvPr id="0" name=""/>
        <dsp:cNvSpPr/>
      </dsp:nvSpPr>
      <dsp:spPr>
        <a:xfrm>
          <a:off x="7383065" y="1611964"/>
          <a:ext cx="1756916" cy="2149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Rédaction des fiches</a:t>
          </a:r>
          <a:endParaRPr lang="fr-FR" sz="1500" kern="12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sp:txBody>
      <dsp:txXfrm>
        <a:off x="7383065" y="1611964"/>
        <a:ext cx="1756916" cy="214928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D18B0B4-5583-4CAF-B028-06CE3BCF5AEB}">
      <dsp:nvSpPr>
        <dsp:cNvPr id="0" name=""/>
        <dsp:cNvSpPr/>
      </dsp:nvSpPr>
      <dsp:spPr>
        <a:xfrm>
          <a:off x="2666" y="795293"/>
          <a:ext cx="2599357" cy="967007"/>
        </a:xfrm>
        <a:prstGeom prst="rect">
          <a:avLst/>
        </a:prstGeom>
        <a:solidFill>
          <a:schemeClr val="accent1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16 sites prioritaires</a:t>
          </a:r>
          <a:endParaRPr lang="fr-FR" sz="2000" kern="12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sp:txBody>
      <dsp:txXfrm>
        <a:off x="2666" y="795293"/>
        <a:ext cx="2599357" cy="967007"/>
      </dsp:txXfrm>
    </dsp:sp>
    <dsp:sp modelId="{CBCFFA00-E31C-495E-B46E-A9E8CB1684AF}">
      <dsp:nvSpPr>
        <dsp:cNvPr id="0" name=""/>
        <dsp:cNvSpPr/>
      </dsp:nvSpPr>
      <dsp:spPr>
        <a:xfrm>
          <a:off x="0" y="1711112"/>
          <a:ext cx="2599357" cy="249236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7 instabilités</a:t>
          </a:r>
          <a:endParaRPr lang="fr-FR" sz="1800" kern="12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9 zones de végétation abondante ou gênante</a:t>
          </a:r>
          <a:endParaRPr lang="fr-FR" sz="1800" kern="12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sp:txBody>
      <dsp:txXfrm>
        <a:off x="0" y="1711112"/>
        <a:ext cx="2599357" cy="2492368"/>
      </dsp:txXfrm>
    </dsp:sp>
    <dsp:sp modelId="{FF6B217C-49FE-42A5-8DC0-8E8049C8BDF3}">
      <dsp:nvSpPr>
        <dsp:cNvPr id="0" name=""/>
        <dsp:cNvSpPr/>
      </dsp:nvSpPr>
      <dsp:spPr>
        <a:xfrm>
          <a:off x="2965933" y="930102"/>
          <a:ext cx="2599357" cy="967007"/>
        </a:xfrm>
        <a:prstGeom prst="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46 sites aux travaux recommandés</a:t>
          </a:r>
          <a:endParaRPr lang="fr-FR" sz="2000" kern="12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sp:txBody>
      <dsp:txXfrm>
        <a:off x="2965933" y="930102"/>
        <a:ext cx="2599357" cy="967007"/>
      </dsp:txXfrm>
    </dsp:sp>
    <dsp:sp modelId="{8C547E9C-69BD-4728-B9F6-E0C373ED6815}">
      <dsp:nvSpPr>
        <dsp:cNvPr id="0" name=""/>
        <dsp:cNvSpPr/>
      </dsp:nvSpPr>
      <dsp:spPr>
        <a:xfrm>
          <a:off x="2952339" y="1899595"/>
          <a:ext cx="2599357" cy="19531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33 instabilités</a:t>
          </a:r>
          <a:endParaRPr lang="fr-F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13 zones de végétation abondante ou gênante</a:t>
          </a:r>
          <a:endParaRPr lang="fr-FR" sz="1800" kern="12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sp:txBody>
      <dsp:txXfrm>
        <a:off x="2952339" y="1899595"/>
        <a:ext cx="2599357" cy="1953133"/>
      </dsp:txXfrm>
    </dsp:sp>
    <dsp:sp modelId="{BFFB20A4-DEDB-41C6-BB6C-64889CCE7AF5}">
      <dsp:nvSpPr>
        <dsp:cNvPr id="0" name=""/>
        <dsp:cNvSpPr/>
      </dsp:nvSpPr>
      <dsp:spPr>
        <a:xfrm>
          <a:off x="5929201" y="655979"/>
          <a:ext cx="2599357" cy="967007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44 sites à surveiller</a:t>
          </a:r>
          <a:endParaRPr lang="fr-FR" sz="2000" kern="12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sp:txBody>
      <dsp:txXfrm>
        <a:off x="5929201" y="655979"/>
        <a:ext cx="2599357" cy="967007"/>
      </dsp:txXfrm>
    </dsp:sp>
    <dsp:sp modelId="{CBC74DDC-A0D2-4FED-BECB-A4C629C25ECA}">
      <dsp:nvSpPr>
        <dsp:cNvPr id="0" name=""/>
        <dsp:cNvSpPr/>
      </dsp:nvSpPr>
      <dsp:spPr>
        <a:xfrm>
          <a:off x="5929201" y="1622986"/>
          <a:ext cx="2599357" cy="304962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37 instabilités</a:t>
          </a:r>
          <a:endParaRPr lang="fr-F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7 zones de végétation abondante ou gênante</a:t>
          </a:r>
          <a:endParaRPr lang="fr-FR" sz="1800" kern="12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sp:txBody>
      <dsp:txXfrm>
        <a:off x="5929201" y="1622986"/>
        <a:ext cx="2599357" cy="304962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07A5145-0522-4484-9C25-F0354CC18338}">
      <dsp:nvSpPr>
        <dsp:cNvPr id="0" name=""/>
        <dsp:cNvSpPr/>
      </dsp:nvSpPr>
      <dsp:spPr>
        <a:xfrm rot="16200000">
          <a:off x="-1782229" y="2734701"/>
          <a:ext cx="4303440" cy="637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61965" bIns="0" numCol="1" spcCol="1270" anchor="t" anchorCtr="0">
          <a:noAutofit/>
        </a:bodyPr>
        <a:lstStyle/>
        <a:p>
          <a:pPr lvl="0" algn="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200" kern="1200" dirty="0" smtClean="0"/>
            <a:t>Acquises</a:t>
          </a:r>
          <a:endParaRPr lang="fr-FR" sz="4200" kern="1200" dirty="0"/>
        </a:p>
      </dsp:txBody>
      <dsp:txXfrm rot="16200000">
        <a:off x="-1782229" y="2734701"/>
        <a:ext cx="4303440" cy="637188"/>
      </dsp:txXfrm>
    </dsp:sp>
    <dsp:sp modelId="{5F3A3237-4C62-41AE-9AEE-277DFA0C37BD}">
      <dsp:nvSpPr>
        <dsp:cNvPr id="0" name=""/>
        <dsp:cNvSpPr/>
      </dsp:nvSpPr>
      <dsp:spPr>
        <a:xfrm>
          <a:off x="688085" y="649845"/>
          <a:ext cx="3173876" cy="4806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561965" rIns="149352" bIns="14935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Elargir ses connaissances sur le fonctionnement des cours d’eau de montagne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Savoir mener un projet en complète autonomie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Adapter son projet aux besoins, envies et contraintes du commanditaire </a:t>
          </a:r>
          <a:endParaRPr lang="fr-FR" sz="1600" kern="12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Adapter son discours à des personnes spécialisées dans le domaine ou non</a:t>
          </a:r>
          <a:endParaRPr lang="fr-FR" sz="1600" kern="12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sp:txBody>
      <dsp:txXfrm>
        <a:off x="688085" y="649845"/>
        <a:ext cx="3173876" cy="4806900"/>
      </dsp:txXfrm>
    </dsp:sp>
    <dsp:sp modelId="{0107779C-7E5E-45A7-8349-FDEBA9496089}">
      <dsp:nvSpPr>
        <dsp:cNvPr id="0" name=""/>
        <dsp:cNvSpPr/>
      </dsp:nvSpPr>
      <dsp:spPr>
        <a:xfrm>
          <a:off x="68139" y="0"/>
          <a:ext cx="1274377" cy="1274377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B0E446-4E7E-4586-8ABA-8E97614B852A}">
      <dsp:nvSpPr>
        <dsp:cNvPr id="0" name=""/>
        <dsp:cNvSpPr/>
      </dsp:nvSpPr>
      <dsp:spPr>
        <a:xfrm rot="16200000">
          <a:off x="2836136" y="2734701"/>
          <a:ext cx="4303440" cy="637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61965" bIns="0" numCol="1" spcCol="1270" anchor="t" anchorCtr="0">
          <a:noAutofit/>
        </a:bodyPr>
        <a:lstStyle/>
        <a:p>
          <a:pPr lvl="0" algn="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200" kern="1200" dirty="0" smtClean="0"/>
            <a:t>A approfondir</a:t>
          </a:r>
          <a:endParaRPr lang="fr-FR" sz="4200" kern="1200" dirty="0"/>
        </a:p>
      </dsp:txBody>
      <dsp:txXfrm rot="16200000">
        <a:off x="2836136" y="2734701"/>
        <a:ext cx="4303440" cy="637188"/>
      </dsp:txXfrm>
    </dsp:sp>
    <dsp:sp modelId="{805E9BFE-B33E-4ED3-9956-86DD04F993C9}">
      <dsp:nvSpPr>
        <dsp:cNvPr id="0" name=""/>
        <dsp:cNvSpPr/>
      </dsp:nvSpPr>
      <dsp:spPr>
        <a:xfrm>
          <a:off x="5306451" y="659808"/>
          <a:ext cx="3173876" cy="47869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561965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Connaissances sur la faune et la flore aquatiques</a:t>
          </a:r>
          <a:endParaRPr lang="fr-FR" sz="2000" kern="12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Connaissances sur la réalisation d’un chantier et ses contraintes</a:t>
          </a:r>
          <a:endParaRPr lang="fr-FR" sz="2000" kern="12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Réalisation de tests statistiques plus complexes</a:t>
          </a:r>
          <a:endParaRPr lang="fr-FR" sz="2000" kern="1200" dirty="0">
            <a:latin typeface="Arial Unicode MS" pitchFamily="34" charset="-128"/>
            <a:ea typeface="Arial Unicode MS" pitchFamily="34" charset="-128"/>
            <a:cs typeface="Arial Unicode MS" pitchFamily="34" charset="-128"/>
          </a:endParaRPr>
        </a:p>
      </dsp:txBody>
      <dsp:txXfrm>
        <a:off x="5306451" y="659808"/>
        <a:ext cx="3173876" cy="4786975"/>
      </dsp:txXfrm>
    </dsp:sp>
    <dsp:sp modelId="{AD42CCF7-9F62-4C53-B8CA-A63701A5FB34}">
      <dsp:nvSpPr>
        <dsp:cNvPr id="0" name=""/>
        <dsp:cNvSpPr/>
      </dsp:nvSpPr>
      <dsp:spPr>
        <a:xfrm>
          <a:off x="4669262" y="60485"/>
          <a:ext cx="1274377" cy="1274377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3B4C9-59EF-4C04-A79C-5B074665A0E9}" type="datetimeFigureOut">
              <a:rPr lang="fr-FR" smtClean="0"/>
              <a:pPr/>
              <a:t>23/08/2017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6A40B-DC58-447C-B328-D691B8D10A93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6A40B-DC58-447C-B328-D691B8D10A93}" type="slidenum">
              <a:rPr lang="fr-FR" smtClean="0"/>
              <a:pPr/>
              <a:t>6</a:t>
            </a:fld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DB1869B-3D31-44EE-9BAD-7F501D405B76}" type="datetime1">
              <a:rPr lang="fr-FR" smtClean="0"/>
              <a:t>23/08/2017</a:t>
            </a:fld>
            <a:endParaRPr lang="fr-FR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AFE66B2-2E6B-432B-93C0-29F32708A79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27970-0B6A-4970-815F-8087B88254CA}" type="datetime1">
              <a:rPr lang="fr-FR" smtClean="0"/>
              <a:t>23/08/2017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66B2-2E6B-432B-93C0-29F32708A79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A61A4975-0ABA-443D-B083-4D0275764386}" type="datetime1">
              <a:rPr lang="fr-FR" smtClean="0"/>
              <a:t>23/08/2017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0AFE66B2-2E6B-432B-93C0-29F32708A79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5B970-2B23-4E45-A2C3-F12743BE80B1}" type="datetime1">
              <a:rPr lang="fr-FR" smtClean="0"/>
              <a:t>23/08/2017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AFE66B2-2E6B-432B-93C0-29F32708A7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7DC66-C903-455D-ACD3-FE1E9052FEB8}" type="datetime1">
              <a:rPr lang="fr-FR" smtClean="0"/>
              <a:t>23/08/2017</a:t>
            </a:fld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0AFE66B2-2E6B-432B-93C0-29F32708A7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BDF602E-A9E3-4AF7-B09B-1ABA32E8969F}" type="datetime1">
              <a:rPr lang="fr-FR" smtClean="0"/>
              <a:t>23/08/2017</a:t>
            </a:fld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AFE66B2-2E6B-432B-93C0-29F32708A7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3AC548F-3B5E-404D-8F68-093FE95C9358}" type="datetime1">
              <a:rPr lang="fr-FR" smtClean="0"/>
              <a:t>23/08/2017</a:t>
            </a:fld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AFE66B2-2E6B-432B-93C0-29F32708A7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5BE5-327C-4651-B8BC-DF9F32A16C2E}" type="datetime1">
              <a:rPr lang="fr-FR" smtClean="0"/>
              <a:t>23/08/2017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AFE66B2-2E6B-432B-93C0-29F32708A79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BED31-5435-4B49-8AE7-173356DB9458}" type="datetime1">
              <a:rPr lang="fr-FR" smtClean="0"/>
              <a:t>23/08/2017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AFE66B2-2E6B-432B-93C0-29F32708A79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F096A-D88C-45F2-9D43-6836012E799C}" type="datetime1">
              <a:rPr lang="fr-FR" smtClean="0"/>
              <a:t>23/08/2017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AFE66B2-2E6B-432B-93C0-29F32708A7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446E4E1-66F4-4D03-A56D-099C8B5125C0}" type="datetime1">
              <a:rPr lang="fr-FR" smtClean="0"/>
              <a:t>23/08/2017</a:t>
            </a:fld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0AFE66B2-2E6B-432B-93C0-29F32708A79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dirty="0" smtClean="0"/>
              <a:t>Cliquez sur l'icône pour ajouter une image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4A57A61-5C2A-492E-8CAC-7638C3F1AC7B}" type="datetime1">
              <a:rPr lang="fr-FR" smtClean="0"/>
              <a:t>23/08/2017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AFE66B2-2E6B-432B-93C0-29F32708A79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692696"/>
            <a:ext cx="9144000" cy="158417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>
                <a:latin typeface="Arabic Typesetting" pitchFamily="66" charset="-78"/>
                <a:cs typeface="Arabic Typesetting" pitchFamily="66" charset="-78"/>
              </a:rPr>
              <a:t>Diagnostic prospectif des parcelles riveraines au Lourdios</a:t>
            </a:r>
            <a:endParaRPr lang="fr-FR" dirty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DALIDO Chloé IMA4</a:t>
            </a:r>
            <a:endParaRPr lang="fr-FR" dirty="0"/>
          </a:p>
        </p:txBody>
      </p:sp>
      <p:pic>
        <p:nvPicPr>
          <p:cNvPr id="4" name="Image 3" descr="Université_de_Tours_(logo).svg.pn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20072" y="0"/>
            <a:ext cx="1080285" cy="7604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Image 4" descr="PolytechTours-DA.pn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34616" y="0"/>
            <a:ext cx="2409384" cy="72008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755330" cy="980728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0" y="5301208"/>
            <a:ext cx="9144000" cy="864096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abic Typesetting" pitchFamily="66" charset="-78"/>
                <a:ea typeface="+mj-ea"/>
                <a:cs typeface="Arabic Typesetting" pitchFamily="66" charset="-78"/>
              </a:rPr>
              <a:t>Lourdios-</a:t>
            </a:r>
            <a:r>
              <a:rPr kumimoji="0" lang="fr-FR" sz="4400" b="0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abic Typesetting" pitchFamily="66" charset="-78"/>
                <a:ea typeface="+mj-ea"/>
                <a:cs typeface="Arabic Typesetting" pitchFamily="66" charset="-78"/>
              </a:rPr>
              <a:t>Ichère</a:t>
            </a:r>
            <a:r>
              <a:rPr kumimoji="0" lang="fr-FR" sz="4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abic Typesetting" pitchFamily="66" charset="-78"/>
                <a:ea typeface="+mj-ea"/>
                <a:cs typeface="Arabic Typesetting" pitchFamily="66" charset="-78"/>
              </a:rPr>
              <a:t> , Pyrénées Atlantiques</a:t>
            </a:r>
            <a:endParaRPr kumimoji="0" lang="fr-FR" sz="44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abic Typesetting" pitchFamily="66" charset="-78"/>
              <a:ea typeface="+mj-ea"/>
              <a:cs typeface="Arabic Typesetting" pitchFamily="66" charset="-78"/>
            </a:endParaRPr>
          </a:p>
        </p:txBody>
      </p:sp>
      <p:pic>
        <p:nvPicPr>
          <p:cNvPr id="10" name="Image 9" descr="103_érosion_face.JPG"/>
          <p:cNvPicPr>
            <a:picLocks noChangeAspect="1"/>
          </p:cNvPicPr>
          <p:nvPr/>
        </p:nvPicPr>
        <p:blipFill>
          <a:blip r:embed="rId5" cstate="print"/>
          <a:srcRect l="15350" r="1"/>
          <a:stretch>
            <a:fillRect/>
          </a:stretch>
        </p:blipFill>
        <p:spPr>
          <a:xfrm>
            <a:off x="323528" y="1988840"/>
            <a:ext cx="3982356" cy="3528392"/>
          </a:xfrm>
          <a:prstGeom prst="rect">
            <a:avLst/>
          </a:prstGeom>
        </p:spPr>
      </p:pic>
      <p:pic>
        <p:nvPicPr>
          <p:cNvPr id="11" name="Image 10" descr="1_vegetation_4.JPG"/>
          <p:cNvPicPr>
            <a:picLocks noChangeAspect="1"/>
          </p:cNvPicPr>
          <p:nvPr/>
        </p:nvPicPr>
        <p:blipFill>
          <a:blip r:embed="rId6" cstate="print"/>
          <a:srcRect r="6633"/>
          <a:stretch>
            <a:fillRect/>
          </a:stretch>
        </p:blipFill>
        <p:spPr>
          <a:xfrm>
            <a:off x="4427984" y="1988840"/>
            <a:ext cx="4392489" cy="3528390"/>
          </a:xfrm>
          <a:prstGeom prst="rect">
            <a:avLst/>
          </a:prstGeom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66B2-2E6B-432B-93C0-29F32708A794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869B-3D31-44EE-9BAD-7F501D405B76}" type="datetime1">
              <a:rPr lang="fr-FR" smtClean="0"/>
              <a:t>23/08/2017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228600"/>
            <a:ext cx="8208912" cy="9906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Démarche : propositions d’aménagements</a:t>
            </a:r>
            <a:endParaRPr lang="fr-FR" dirty="0"/>
          </a:p>
        </p:txBody>
      </p:sp>
      <p:pic>
        <p:nvPicPr>
          <p:cNvPr id="7" name="Image 6" descr="102_érosion_RD_fa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772816"/>
            <a:ext cx="5796137" cy="434710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0610" t="22868" r="1490"/>
          <a:stretch>
            <a:fillRect/>
          </a:stretch>
        </p:blipFill>
        <p:spPr bwMode="auto">
          <a:xfrm>
            <a:off x="0" y="1772816"/>
            <a:ext cx="9147278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AFE66B2-2E6B-432B-93C0-29F32708A794}" type="slidenum">
              <a:rPr lang="fr-FR" smtClean="0"/>
              <a:pPr/>
              <a:t>10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Démarche : Rédaction de la fiche pratique d’intervention</a:t>
            </a:r>
            <a:endParaRPr lang="fr-FR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69774"/>
            <a:ext cx="3744416" cy="52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569774"/>
            <a:ext cx="3744416" cy="52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79512" y="3228975"/>
            <a:ext cx="8664059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 r="12752"/>
          <a:stretch>
            <a:fillRect/>
          </a:stretch>
        </p:blipFill>
        <p:spPr bwMode="auto">
          <a:xfrm>
            <a:off x="3851921" y="1484784"/>
            <a:ext cx="5292080" cy="485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9948" y="1628800"/>
            <a:ext cx="4810258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33375" y="1666032"/>
            <a:ext cx="8810625" cy="316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à coins arrondis 10"/>
          <p:cNvSpPr/>
          <p:nvPr/>
        </p:nvSpPr>
        <p:spPr>
          <a:xfrm>
            <a:off x="971600" y="1916832"/>
            <a:ext cx="3744416" cy="1440160"/>
          </a:xfrm>
          <a:prstGeom prst="round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971600" y="3356992"/>
            <a:ext cx="3744416" cy="3312368"/>
          </a:xfrm>
          <a:prstGeom prst="round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4716016" y="1772816"/>
            <a:ext cx="3744416" cy="3456384"/>
          </a:xfrm>
          <a:prstGeom prst="round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4716016" y="5229200"/>
            <a:ext cx="3744416" cy="1628800"/>
          </a:xfrm>
          <a:prstGeom prst="round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AFE66B2-2E6B-432B-93C0-29F32708A794}" type="slidenum">
              <a:rPr lang="fr-FR" smtClean="0"/>
              <a:pPr/>
              <a:t>11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594 -3.91858E-6 L -0.62986 -3.91858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88 -1.21906E-6 L -0.64566 -1.21906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46 -2.45663E-6 L 0.67725 -2.45663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46 -2.45663E-6 L 0.67725 -2.45663E-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1" animBg="1"/>
      <p:bldP spid="14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Résultats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sz="quarter" idx="1"/>
          </p:nvPr>
        </p:nvGraphicFramePr>
        <p:xfrm>
          <a:off x="323528" y="1529408"/>
          <a:ext cx="8531225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AFE66B2-2E6B-432B-93C0-29F32708A794}" type="slidenum">
              <a:rPr lang="fr-FR" smtClean="0"/>
              <a:pPr/>
              <a:t>12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Instabilité vs Végétation</a:t>
            </a:r>
            <a:endParaRPr lang="fr-FR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5" name="Graphique 4"/>
          <p:cNvGraphicFramePr/>
          <p:nvPr/>
        </p:nvGraphicFramePr>
        <p:xfrm>
          <a:off x="0" y="1268760"/>
          <a:ext cx="5868144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/>
          <p:nvPr/>
        </p:nvGraphicFramePr>
        <p:xfrm>
          <a:off x="3635896" y="3429000"/>
          <a:ext cx="6516216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3923928" y="6488668"/>
            <a:ext cx="5220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Batang" pitchFamily="18" charset="-127"/>
                <a:ea typeface="Batang" pitchFamily="18" charset="-127"/>
                <a:cs typeface="Arial Unicode MS" pitchFamily="34" charset="-128"/>
              </a:rPr>
              <a:t>Proportion de linéaire fragilisé par typologie </a:t>
            </a:r>
            <a:endParaRPr lang="fr-FR" dirty="0">
              <a:latin typeface="Batang" pitchFamily="18" charset="-127"/>
              <a:ea typeface="Batang" pitchFamily="18" charset="-127"/>
              <a:cs typeface="Arial Unicode MS" pitchFamily="34" charset="-128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AFE66B2-2E6B-432B-93C0-29F32708A794}" type="slidenum">
              <a:rPr lang="fr-FR" smtClean="0"/>
              <a:pPr/>
              <a:t>13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0"/>
            <a:ext cx="8153400" cy="990600"/>
          </a:xfrm>
        </p:spPr>
        <p:txBody>
          <a:bodyPr/>
          <a:lstStyle/>
          <a:p>
            <a:pPr algn="ctr"/>
            <a:r>
              <a:rPr lang="fr-F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Instabilité vs Végétation</a:t>
            </a:r>
            <a:endParaRPr lang="fr-FR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sz="quarter" idx="1"/>
          </p:nvPr>
        </p:nvGraphicFramePr>
        <p:xfrm>
          <a:off x="251520" y="1268760"/>
          <a:ext cx="8603232" cy="54549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872208"/>
                <a:gridCol w="3749086"/>
                <a:gridCol w="2981938"/>
              </a:tblGrid>
              <a:tr h="422635">
                <a:tc>
                  <a:txBody>
                    <a:bodyPr/>
                    <a:lstStyle/>
                    <a:p>
                      <a:endParaRPr lang="fr-FR" sz="24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Instabilité</a:t>
                      </a:r>
                      <a:endParaRPr lang="fr-FR" sz="2400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Végétation</a:t>
                      </a:r>
                      <a:endParaRPr lang="fr-FR" sz="2400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97705"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Fragilisations</a:t>
                      </a:r>
                      <a:r>
                        <a:rPr lang="fr-FR" sz="2000" b="1" baseline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prédominantes</a:t>
                      </a:r>
                      <a:endParaRPr lang="fr-FR" sz="2000" b="1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2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Glissement</a:t>
                      </a:r>
                      <a:r>
                        <a:rPr lang="fr-FR" sz="22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de terrain</a:t>
                      </a:r>
                    </a:p>
                    <a:p>
                      <a:endParaRPr lang="fr-FR" sz="1000" baseline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r>
                        <a:rPr lang="fr-FR" sz="22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Erosion</a:t>
                      </a:r>
                      <a:endParaRPr lang="fr-FR" sz="2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2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Arbre à l’horizontale</a:t>
                      </a:r>
                    </a:p>
                    <a:p>
                      <a:endParaRPr lang="fr-FR" sz="10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r>
                        <a:rPr lang="fr-FR" sz="2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Arbre</a:t>
                      </a:r>
                      <a:r>
                        <a:rPr lang="fr-FR" sz="22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tombé</a:t>
                      </a:r>
                    </a:p>
                    <a:p>
                      <a:endParaRPr lang="fr-FR" sz="1000" baseline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r>
                        <a:rPr lang="fr-FR" sz="22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Arbre à rééquilibrer</a:t>
                      </a:r>
                    </a:p>
                    <a:p>
                      <a:endParaRPr lang="fr-FR" sz="1000" baseline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r>
                        <a:rPr lang="fr-FR" sz="22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Branches coupées</a:t>
                      </a:r>
                    </a:p>
                    <a:p>
                      <a:endParaRPr lang="fr-FR" sz="1000" baseline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r>
                        <a:rPr lang="fr-FR" sz="22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Arbre cassé</a:t>
                      </a:r>
                      <a:endParaRPr lang="fr-FR" sz="2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20340"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Préconisations</a:t>
                      </a:r>
                      <a:r>
                        <a:rPr lang="fr-FR" sz="2000" b="1" baseline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de travaux les plus fréquentes</a:t>
                      </a:r>
                      <a:endParaRPr lang="fr-FR" sz="2000" b="1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Géotextile</a:t>
                      </a:r>
                      <a:r>
                        <a:rPr lang="fr-FR" sz="2000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+ boutures</a:t>
                      </a:r>
                    </a:p>
                    <a:p>
                      <a:endParaRPr lang="fr-FR" sz="1000" baseline="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r>
                        <a:rPr lang="fr-FR" sz="2000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Géotextile + ensemencement</a:t>
                      </a:r>
                    </a:p>
                    <a:p>
                      <a:endParaRPr lang="fr-FR" sz="1000" baseline="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r>
                        <a:rPr lang="fr-FR" sz="2000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Matelas de gabions</a:t>
                      </a:r>
                    </a:p>
                    <a:p>
                      <a:endParaRPr lang="fr-FR" sz="1000" baseline="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r>
                        <a:rPr lang="fr-FR" sz="2000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Enrochement</a:t>
                      </a:r>
                    </a:p>
                    <a:p>
                      <a:endParaRPr lang="fr-FR" sz="1000" baseline="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r>
                        <a:rPr lang="fr-FR" sz="2000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Matelas de gabions + Géotextile + Plantations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Recépage</a:t>
                      </a:r>
                    </a:p>
                    <a:p>
                      <a:endParaRPr lang="fr-FR" sz="10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r>
                        <a:rPr lang="fr-FR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Débardage</a:t>
                      </a:r>
                    </a:p>
                    <a:p>
                      <a:endParaRPr lang="fr-FR" sz="10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r>
                        <a:rPr lang="fr-FR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Elagage</a:t>
                      </a:r>
                    </a:p>
                    <a:p>
                      <a:endParaRPr lang="fr-FR" sz="10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r>
                        <a:rPr lang="fr-FR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Débitage</a:t>
                      </a:r>
                      <a:r>
                        <a:rPr lang="fr-FR" sz="2000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+ Débardage</a:t>
                      </a:r>
                      <a:endParaRPr lang="fr-FR" sz="20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AFE66B2-2E6B-432B-93C0-29F32708A794}" type="slidenum">
              <a:rPr lang="fr-FR" smtClean="0"/>
              <a:pPr/>
              <a:t>14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31352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Lourdios et </a:t>
            </a:r>
            <a:r>
              <a:rPr lang="fr-FR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Arric</a:t>
            </a:r>
            <a:r>
              <a:rPr lang="fr-F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: étude comparative</a:t>
            </a:r>
            <a:endParaRPr lang="fr-FR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11560" y="1772816"/>
            <a:ext cx="8153400" cy="44958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Touchés par les mêmes types de fragilité</a:t>
            </a:r>
          </a:p>
          <a:p>
            <a:endParaRPr lang="fr-FR" sz="2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fr-F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Fragilisation majoritairement en haut de berge</a:t>
            </a:r>
          </a:p>
          <a:p>
            <a:endParaRPr lang="fr-FR" sz="2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fr-F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Zones de végétation abondante et gênante moins étendues sur l’affluent</a:t>
            </a:r>
          </a:p>
          <a:p>
            <a:endParaRPr lang="fr-FR" sz="2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fr-F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Sites prioritaires deux fois plus nombreux sur l’</a:t>
            </a:r>
            <a:r>
              <a:rPr lang="fr-FR" sz="24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Arric</a:t>
            </a:r>
            <a:r>
              <a:rPr lang="fr-F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AFE66B2-2E6B-432B-93C0-29F32708A794}" type="slidenum">
              <a:rPr lang="fr-FR" smtClean="0"/>
              <a:pPr/>
              <a:t>15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Conclusion</a:t>
            </a:r>
            <a:endParaRPr lang="fr-FR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3568" y="1844824"/>
            <a:ext cx="8153400" cy="44958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types de fragilités aux caractéristiques différentes</a:t>
            </a:r>
          </a:p>
          <a:p>
            <a:endParaRPr lang="fr-FR" sz="2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fr-F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Partie haute de la berge :  zone sensible</a:t>
            </a:r>
          </a:p>
          <a:p>
            <a:endParaRPr lang="fr-FR" sz="2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fr-F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Parcelles riveraines majoritairement de statut privé</a:t>
            </a:r>
          </a:p>
          <a:p>
            <a:endParaRPr lang="fr-FR" sz="2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fr-F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Concertation avec </a:t>
            </a:r>
            <a:r>
              <a:rPr lang="fr-FR" sz="24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Arette</a:t>
            </a:r>
            <a:r>
              <a:rPr lang="fr-F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commune voisine, nécessaire</a:t>
            </a:r>
          </a:p>
          <a:p>
            <a:endParaRPr lang="fr-FR" sz="2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fr-F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Fonctionnement même de l’écosystème au second plan</a:t>
            </a:r>
            <a:endParaRPr lang="fr-FR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AFE66B2-2E6B-432B-93C0-29F32708A794}" type="slidenum">
              <a:rPr lang="fr-FR" smtClean="0"/>
              <a:pPr/>
              <a:t>16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Bilan des compétences</a:t>
            </a:r>
            <a:endParaRPr lang="fr-FR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sz="quarter" idx="1"/>
          </p:nvPr>
        </p:nvGraphicFramePr>
        <p:xfrm>
          <a:off x="323528" y="1340768"/>
          <a:ext cx="8531225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AFE66B2-2E6B-432B-93C0-29F32708A794}" type="slidenum">
              <a:rPr lang="fr-FR" smtClean="0"/>
              <a:pPr/>
              <a:t>17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5400" dirty="0" smtClean="0">
                <a:latin typeface="Arabic Typesetting" pitchFamily="66" charset="-78"/>
                <a:cs typeface="Arabic Typesetting" pitchFamily="66" charset="-78"/>
              </a:rPr>
              <a:t>MERCI DE VOTRE ATTENTION</a:t>
            </a:r>
            <a:endParaRPr lang="fr-FR" sz="5400" dirty="0"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5" name="Espace réservé pour une image  4" descr="DSCN530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2306320" y="0"/>
            <a:ext cx="6091936" cy="4568952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FE66B2-2E6B-432B-93C0-29F32708A794}" type="slidenum">
              <a:rPr lang="fr-FR" smtClean="0"/>
              <a:pPr/>
              <a:t>18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Contexte de l’étude</a:t>
            </a:r>
            <a:endParaRPr lang="fr-FR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732240" y="1556792"/>
            <a:ext cx="2411760" cy="514116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fr-F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Territoire sensible aux phénomènes d’érosion et d’inondation</a:t>
            </a:r>
          </a:p>
          <a:p>
            <a:pPr>
              <a:buFont typeface="Wingdings" pitchFamily="2" charset="2"/>
              <a:buChar char="q"/>
            </a:pPr>
            <a:endParaRPr lang="fr-FR" sz="2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fr-F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Loi GEMAPI</a:t>
            </a:r>
          </a:p>
          <a:p>
            <a:endParaRPr lang="fr-FR" sz="2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fr-F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Village aux enjeux agricoles</a:t>
            </a:r>
          </a:p>
          <a:p>
            <a:pPr>
              <a:buFont typeface="Wingdings" pitchFamily="2" charset="2"/>
              <a:buChar char="q"/>
            </a:pPr>
            <a:endParaRPr lang="fr-FR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Image 4" descr="cartelo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700808"/>
            <a:ext cx="6421212" cy="4000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179512" y="5733256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Batang" pitchFamily="18" charset="-127"/>
                <a:ea typeface="Batang" pitchFamily="18" charset="-127"/>
                <a:cs typeface="Arimo" pitchFamily="34" charset="0"/>
              </a:rPr>
              <a:t>Carte de localisation de Lourdios-</a:t>
            </a:r>
            <a:r>
              <a:rPr lang="fr-FR" dirty="0" err="1" smtClean="0">
                <a:latin typeface="Batang" pitchFamily="18" charset="-127"/>
                <a:ea typeface="Batang" pitchFamily="18" charset="-127"/>
                <a:cs typeface="Arimo" pitchFamily="34" charset="0"/>
              </a:rPr>
              <a:t>Ichère</a:t>
            </a:r>
            <a:r>
              <a:rPr lang="fr-FR" dirty="0" smtClean="0">
                <a:latin typeface="Batang" pitchFamily="18" charset="-127"/>
                <a:ea typeface="Batang" pitchFamily="18" charset="-127"/>
                <a:cs typeface="Arimo" pitchFamily="34" charset="0"/>
              </a:rPr>
              <a:t> et du territoire du syndicat mixte auquel elle sera intégrée</a:t>
            </a:r>
            <a:endParaRPr lang="fr-FR" dirty="0">
              <a:latin typeface="Batang" pitchFamily="18" charset="-127"/>
              <a:ea typeface="Batang" pitchFamily="18" charset="-127"/>
              <a:cs typeface="Arimo" pitchFamily="34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AFE66B2-2E6B-432B-93C0-29F32708A794}" type="slidenum">
              <a:rPr lang="fr-FR" smtClean="0"/>
              <a:pPr/>
              <a:t>2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Objectifs</a:t>
            </a:r>
            <a:endParaRPr lang="fr-FR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16529">
            <a:off x="5111064" y="1884085"/>
            <a:ext cx="318740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412776"/>
            <a:ext cx="3249167" cy="457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587138">
            <a:off x="972119" y="1889070"/>
            <a:ext cx="3155448" cy="446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AFE66B2-2E6B-432B-93C0-29F32708A794}" type="slidenum">
              <a:rPr lang="fr-FR" smtClean="0"/>
              <a:pPr/>
              <a:t>3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Site d’étude</a:t>
            </a:r>
            <a:endParaRPr lang="fr-FR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7504" y="594928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Batang" pitchFamily="18" charset="-127"/>
                <a:ea typeface="Batang" pitchFamily="18" charset="-127"/>
                <a:cs typeface="Arimo" pitchFamily="34" charset="0"/>
              </a:rPr>
              <a:t>Cartographie du bassin versant du Lourdios et du tronçon étudié</a:t>
            </a:r>
            <a:endParaRPr lang="fr-FR" dirty="0">
              <a:latin typeface="Batang" pitchFamily="18" charset="-127"/>
              <a:ea typeface="Batang" pitchFamily="18" charset="-127"/>
              <a:cs typeface="Arimo" pitchFamily="34" charset="0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6732240" y="1556792"/>
            <a:ext cx="2411760" cy="51411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tabLst/>
              <a:defRPr/>
            </a:pPr>
            <a:endParaRPr kumimoji="0" lang="fr-FR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6444208" y="1484784"/>
            <a:ext cx="2915816" cy="514116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Bassin</a:t>
            </a:r>
            <a:r>
              <a:rPr kumimoji="0" lang="fr-F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versant de 93 </a:t>
            </a:r>
            <a:r>
              <a:rPr lang="fr-FR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km</a:t>
            </a:r>
            <a:r>
              <a:rPr lang="fr-FR" sz="2400" baseline="30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tabLst/>
              <a:defRPr/>
            </a:pPr>
            <a:endParaRPr kumimoji="0" lang="fr-FR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Rivière</a:t>
            </a:r>
            <a:r>
              <a:rPr kumimoji="0" lang="fr-F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torrentielle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fr-FR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Régime</a:t>
            </a:r>
            <a:r>
              <a:rPr kumimoji="0" lang="fr-F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hydrologique nivo-pluvial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tabLst/>
              <a:defRPr/>
            </a:pPr>
            <a:endParaRPr lang="fr-FR" sz="1200" baseline="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tabLst/>
              <a:defRPr/>
            </a:pPr>
            <a:r>
              <a:rPr kumimoji="0" lang="fr-F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Sol </a:t>
            </a:r>
            <a:r>
              <a:rPr kumimoji="0" lang="fr-FR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marno</a:t>
            </a:r>
            <a:r>
              <a:rPr lang="fr-FR" sz="2400" noProof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</a:t>
            </a:r>
            <a:r>
              <a:rPr kumimoji="0" lang="fr-F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calcaire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tabLst/>
              <a:defRPr/>
            </a:pPr>
            <a:endParaRPr lang="fr-FR" sz="1200" baseline="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tabLst/>
              <a:defRPr/>
            </a:pPr>
            <a:r>
              <a:rPr kumimoji="0" lang="fr-F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Forêt et prairie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6245989" cy="4183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AFE66B2-2E6B-432B-93C0-29F32708A794}" type="slidenum">
              <a:rPr lang="fr-FR" smtClean="0"/>
              <a:pPr/>
              <a:t>4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0" y="1628800"/>
            <a:ext cx="3563888" cy="4032448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Pâturage extensif</a:t>
            </a:r>
          </a:p>
          <a:p>
            <a:endParaRPr lang="fr-FR" sz="2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fr-F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Peu d’enjeux autres qu’agricole</a:t>
            </a:r>
          </a:p>
          <a:p>
            <a:endParaRPr lang="fr-FR" sz="2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fr-F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Cours d’eau classé</a:t>
            </a:r>
          </a:p>
          <a:p>
            <a:endParaRPr lang="fr-FR" sz="2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fr-F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Peu d’aménagements réalisés</a:t>
            </a:r>
            <a:endParaRPr lang="fr-FR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188640"/>
            <a:ext cx="2897904" cy="9906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Site d’étude</a:t>
            </a:r>
            <a:endParaRPr lang="fr-FR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Image 4" descr="enjeux.png"/>
          <p:cNvPicPr/>
          <p:nvPr/>
        </p:nvPicPr>
        <p:blipFill>
          <a:blip r:embed="rId2" cstate="print"/>
          <a:srcRect t="8333"/>
          <a:stretch>
            <a:fillRect/>
          </a:stretch>
        </p:blipFill>
        <p:spPr>
          <a:xfrm>
            <a:off x="3635896" y="0"/>
            <a:ext cx="5508104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7504" y="5934670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Batang" pitchFamily="18" charset="-127"/>
                <a:ea typeface="Batang" pitchFamily="18" charset="-127"/>
                <a:cs typeface="Arimo" pitchFamily="34" charset="0"/>
              </a:rPr>
              <a:t>Cartographie des enjeux ponctuels présents sur le tronçon étudié</a:t>
            </a:r>
            <a:endParaRPr lang="fr-FR" dirty="0">
              <a:latin typeface="Batang" pitchFamily="18" charset="-127"/>
              <a:ea typeface="Batang" pitchFamily="18" charset="-127"/>
              <a:cs typeface="Arimo" pitchFamily="34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3059832" y="6381328"/>
            <a:ext cx="576064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39552" y="5733256"/>
            <a:ext cx="3096344" cy="216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733256"/>
            <a:ext cx="467544" cy="2160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AFE66B2-2E6B-432B-93C0-29F32708A794}" type="slidenum">
              <a:rPr lang="fr-FR" smtClean="0"/>
              <a:pPr/>
              <a:t>5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Démarche </a:t>
            </a:r>
            <a:endParaRPr lang="fr-FR" dirty="0"/>
          </a:p>
        </p:txBody>
      </p:sp>
      <p:graphicFrame>
        <p:nvGraphicFramePr>
          <p:cNvPr id="13" name="Espace réservé du contenu 12"/>
          <p:cNvGraphicFramePr>
            <a:graphicFrameLocks noGrp="1"/>
          </p:cNvGraphicFramePr>
          <p:nvPr>
            <p:ph sz="quarter" idx="1"/>
          </p:nvPr>
        </p:nvGraphicFramePr>
        <p:xfrm>
          <a:off x="0" y="1484784"/>
          <a:ext cx="9144000" cy="537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AFE66B2-2E6B-432B-93C0-29F32708A794}" type="slidenum">
              <a:rPr lang="fr-FR" smtClean="0"/>
              <a:pPr/>
              <a:t>6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39552" y="228600"/>
            <a:ext cx="8604448" cy="990600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Démarche</a:t>
            </a:r>
            <a:endParaRPr lang="fr-FR" dirty="0"/>
          </a:p>
        </p:txBody>
      </p:sp>
      <p:pic>
        <p:nvPicPr>
          <p:cNvPr id="5" name="Image 4" descr="carte av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0"/>
            <a:ext cx="4860032" cy="6872635"/>
          </a:xfrm>
          <a:prstGeom prst="rect">
            <a:avLst/>
          </a:prstGeom>
        </p:spPr>
      </p:pic>
      <p:sp>
        <p:nvSpPr>
          <p:cNvPr id="6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12648" y="3140968"/>
            <a:ext cx="3599312" cy="1656184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Identification des différents propriétaires des parcelles riveraines</a:t>
            </a:r>
            <a:endParaRPr lang="fr-FR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AFE66B2-2E6B-432B-93C0-29F32708A794}" type="slidenum">
              <a:rPr lang="fr-FR" smtClean="0"/>
              <a:pPr/>
              <a:t>7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39552" y="228600"/>
            <a:ext cx="8604448" cy="990600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Démarche : état des lieux</a:t>
            </a:r>
            <a:endParaRPr lang="fr-FR" dirty="0"/>
          </a:p>
        </p:txBody>
      </p:sp>
      <p:pic>
        <p:nvPicPr>
          <p:cNvPr id="5" name="Espace réservé du contenu 5" descr="114_GT RD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4355975" cy="3266981"/>
          </a:xfrm>
          <a:prstGeom prst="rect">
            <a:avLst/>
          </a:prstGeom>
        </p:spPr>
      </p:pic>
      <p:pic>
        <p:nvPicPr>
          <p:cNvPr id="7" name="Image 6" descr="215_Creusement_échel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789040"/>
            <a:ext cx="3851920" cy="288894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AFE66B2-2E6B-432B-93C0-29F32708A794}" type="slidenum">
              <a:rPr lang="fr-FR" smtClean="0"/>
              <a:pPr/>
              <a:t>8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39552" y="228600"/>
            <a:ext cx="8604448" cy="990600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Démarche</a:t>
            </a:r>
            <a:endParaRPr lang="fr-FR" dirty="0"/>
          </a:p>
        </p:txBody>
      </p:sp>
      <p:pic>
        <p:nvPicPr>
          <p:cNvPr id="5" name="Image 4" descr="carte av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0"/>
            <a:ext cx="4860032" cy="6872634"/>
          </a:xfrm>
          <a:prstGeom prst="rect">
            <a:avLst/>
          </a:prstGeom>
        </p:spPr>
      </p:pic>
      <p:sp>
        <p:nvSpPr>
          <p:cNvPr id="6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12648" y="3140968"/>
            <a:ext cx="3599312" cy="1656184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Analyse et cartographie des données</a:t>
            </a:r>
            <a:endParaRPr lang="fr-FR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AFE66B2-2E6B-432B-93C0-29F32708A794}" type="slidenum">
              <a:rPr lang="fr-FR" smtClean="0"/>
              <a:pPr/>
              <a:t>9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Fonderie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840</TotalTime>
  <Words>429</Words>
  <Application>Microsoft Office PowerPoint</Application>
  <PresentationFormat>Affichage à l'écran (4:3)</PresentationFormat>
  <Paragraphs>143</Paragraphs>
  <Slides>18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Médian</vt:lpstr>
      <vt:lpstr>Diagnostic prospectif des parcelles riveraines au Lourdios</vt:lpstr>
      <vt:lpstr>Contexte de l’étude</vt:lpstr>
      <vt:lpstr>Objectifs</vt:lpstr>
      <vt:lpstr>Site d’étude</vt:lpstr>
      <vt:lpstr>Site d’étude</vt:lpstr>
      <vt:lpstr>Démarche </vt:lpstr>
      <vt:lpstr>Démarche</vt:lpstr>
      <vt:lpstr>Démarche : état des lieux</vt:lpstr>
      <vt:lpstr>Démarche</vt:lpstr>
      <vt:lpstr>Démarche : propositions d’aménagements</vt:lpstr>
      <vt:lpstr>Démarche : Rédaction de la fiche pratique d’intervention</vt:lpstr>
      <vt:lpstr>Résultats</vt:lpstr>
      <vt:lpstr>Instabilité vs Végétation</vt:lpstr>
      <vt:lpstr>Instabilité vs Végétation</vt:lpstr>
      <vt:lpstr>Lourdios et Arric : étude comparative</vt:lpstr>
      <vt:lpstr>Conclusion</vt:lpstr>
      <vt:lpstr>Bilan des compétences</vt:lpstr>
      <vt:lpstr>MERCI DE VOTRE ATTENTION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Diagnostic prospectif des parcelles riveraines au Lourdios  Lourdios-Ichère Pyrénées Atlantiques</dc:title>
  <dc:creator>chloé dalido</dc:creator>
  <cp:lastModifiedBy>chloé dalido</cp:lastModifiedBy>
  <cp:revision>66</cp:revision>
  <dcterms:created xsi:type="dcterms:W3CDTF">2017-08-21T06:46:08Z</dcterms:created>
  <dcterms:modified xsi:type="dcterms:W3CDTF">2017-08-23T15:18:33Z</dcterms:modified>
</cp:coreProperties>
</file>