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439400" cy="14939963"/>
  <p:notesSz cx="9926638" cy="143557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7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C000"/>
    <a:srgbClr val="4A65DA"/>
    <a:srgbClr val="E2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342" autoAdjust="0"/>
  </p:normalViewPr>
  <p:slideViewPr>
    <p:cSldViewPr>
      <p:cViewPr>
        <p:scale>
          <a:sx n="66" d="100"/>
          <a:sy n="66" d="100"/>
        </p:scale>
        <p:origin x="-1830" y="6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1" y="0"/>
            <a:ext cx="9926638" cy="1435576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0" tIns="45710" rIns="91420" bIns="4571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" y="0"/>
            <a:ext cx="9926638" cy="1435576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0" tIns="45710" rIns="91420" bIns="4571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/>
          </a:p>
        </p:txBody>
      </p:sp>
      <p:sp>
        <p:nvSpPr>
          <p:cNvPr id="205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401300" y="-11796713"/>
            <a:ext cx="9002712" cy="128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92030" y="6819147"/>
            <a:ext cx="7936231" cy="64540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7963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82925" y="1090613"/>
            <a:ext cx="3760788" cy="538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92031" y="6819147"/>
            <a:ext cx="7937817" cy="64572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 altLang="fr-FR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2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638" y="4641850"/>
            <a:ext cx="8874125" cy="320198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5275" y="8466138"/>
            <a:ext cx="7308850" cy="38179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DEAA-444C-ED49-BC33-E47ED25F23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48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F5A-5368-8E46-BB84-2A84588505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945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7613" y="598488"/>
            <a:ext cx="2347912" cy="127428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0700" y="598488"/>
            <a:ext cx="6894513" cy="127428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5A53-D34B-2144-A98D-D1C745B73E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31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51E3-2175-6B4E-9263-84E905A64F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594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913" y="9599613"/>
            <a:ext cx="8874125" cy="29686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3913" y="6332538"/>
            <a:ext cx="8874125" cy="3267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DD94-2ADA-F34F-A09F-CE0E54A1F8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75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0700" y="3487738"/>
            <a:ext cx="4621213" cy="985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4313" y="3487738"/>
            <a:ext cx="4621212" cy="985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AC939-C127-2945-86F2-3AA8DA7E04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10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598488"/>
            <a:ext cx="9394825" cy="2489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288" y="3344863"/>
            <a:ext cx="4611687" cy="1393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288" y="4738688"/>
            <a:ext cx="4611687" cy="860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03838" y="3344863"/>
            <a:ext cx="4613275" cy="1393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38" y="4738688"/>
            <a:ext cx="4613275" cy="860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1F1E-5497-C14A-8BF1-6DFE029BED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97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157A-878B-EC4A-8551-737B0778AD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7CCB-B38F-F847-AE69-F05DC282AE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95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595313"/>
            <a:ext cx="3433762" cy="2530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1463" y="595313"/>
            <a:ext cx="5835650" cy="1275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288" y="3125788"/>
            <a:ext cx="3433762" cy="10220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413B-ACB2-3142-8085-362A7E276D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97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288" y="10458450"/>
            <a:ext cx="6264275" cy="1233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46288" y="1335088"/>
            <a:ext cx="6264275" cy="896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288" y="11691938"/>
            <a:ext cx="6264275" cy="1754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F481-9695-A344-B7AA-4287E3DB07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102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598488"/>
            <a:ext cx="9394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080" tIns="72360" rIns="145080" bIns="723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3487738"/>
            <a:ext cx="9394825" cy="98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080" tIns="72360" rIns="145080" bIns="72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0700" y="13847763"/>
            <a:ext cx="2433638" cy="790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45080" tIns="72360" rIns="145080" bIns="7236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567113" y="13847763"/>
            <a:ext cx="33067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481888" y="13847763"/>
            <a:ext cx="2433637" cy="790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45080" tIns="72360" rIns="145080" bIns="7236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753DE6B-80E9-A04E-99F8-B085E979D8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1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1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9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540024" y="729423"/>
            <a:ext cx="7535862" cy="5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80" tIns="51840" rIns="103680" bIns="51840">
            <a:spAutoFit/>
          </a:bodyPr>
          <a:lstStyle>
            <a:lvl1pPr>
              <a:spcBef>
                <a:spcPts val="1275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1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1pPr>
            <a:lvl2pPr>
              <a:spcBef>
                <a:spcPts val="11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>
              <a:spcBef>
                <a:spcPts val="975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9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i="1" dirty="0" smtClean="0">
                <a:solidFill>
                  <a:srgbClr val="0062AC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Stage de </a:t>
            </a:r>
            <a:r>
              <a:rPr lang="fr-FR" altLang="fr-FR" sz="2800" i="1" dirty="0">
                <a:solidFill>
                  <a:srgbClr val="0062AC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fin </a:t>
            </a:r>
            <a:r>
              <a:rPr lang="fr-FR" altLang="fr-FR" sz="2800" i="1" dirty="0" smtClean="0">
                <a:solidFill>
                  <a:srgbClr val="0062AC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d’études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 flipV="1">
            <a:off x="3774182" y="1348116"/>
            <a:ext cx="3188025" cy="7698"/>
          </a:xfrm>
          <a:prstGeom prst="line">
            <a:avLst/>
          </a:prstGeom>
          <a:noFill/>
          <a:ln w="11448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60725" y="1809986"/>
            <a:ext cx="9929489" cy="8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80" tIns="51840" rIns="103680" bIns="51840">
            <a:spAutoFit/>
          </a:bodyPr>
          <a:lstStyle>
            <a:lvl1pPr>
              <a:spcBef>
                <a:spcPts val="1275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1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1pPr>
            <a:lvl2pPr>
              <a:spcBef>
                <a:spcPts val="11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>
              <a:spcBef>
                <a:spcPts val="975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9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ASSISTANT CHEF DE PROJETS EOLIEN &amp; PHOTOVOLTAIQUE</a:t>
            </a:r>
            <a:endParaRPr lang="fr-FR" altLang="fr-FR" sz="2400" b="1" dirty="0" smtClean="0">
              <a:solidFill>
                <a:srgbClr val="0062AC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                    Etudiant : POISMANS Max		</a:t>
            </a:r>
            <a:r>
              <a:rPr lang="fr-FR" altLang="fr-FR" sz="1800" dirty="0" smtClean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fr-FR" altLang="fr-FR" sz="1800" dirty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altLang="fr-FR" sz="1800" dirty="0" smtClean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fr-FR" altLang="fr-FR" sz="1600" dirty="0" smtClean="0">
                <a:solidFill>
                  <a:srgbClr val="0062AC"/>
                </a:solidFill>
                <a:latin typeface="Helvetica" charset="0"/>
                <a:ea typeface="Helvetica" charset="0"/>
                <a:cs typeface="Helvetica" charset="0"/>
              </a:rPr>
              <a:t>Encadrants : J.E. LEMASSON / S. NEUVY</a:t>
            </a:r>
            <a:endParaRPr lang="fr-FR" altLang="fr-FR" sz="1600" dirty="0">
              <a:solidFill>
                <a:srgbClr val="0062A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08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"/>
          <a:stretch/>
        </p:blipFill>
        <p:spPr bwMode="auto">
          <a:xfrm>
            <a:off x="174027" y="483468"/>
            <a:ext cx="3020343" cy="9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19" y="476041"/>
            <a:ext cx="2622601" cy="848214"/>
          </a:xfrm>
          <a:prstGeom prst="rect">
            <a:avLst/>
          </a:prstGeom>
        </p:spPr>
      </p:pic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683196" y="2871577"/>
            <a:ext cx="3010516" cy="2773568"/>
            <a:chOff x="4762827" y="1505164"/>
            <a:chExt cx="3814039" cy="3416129"/>
          </a:xfrm>
        </p:grpSpPr>
        <p:pic>
          <p:nvPicPr>
            <p:cNvPr id="20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41325">
              <a:off x="5868166" y="2650368"/>
              <a:ext cx="1456876" cy="14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S:\QUADRAN - ADMINISTRATIF\Communication\Logo\Logo QUADRAN\Activités - pictos NON VALIDéS\Pictos_Quadran+texte_solai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827" y="3352768"/>
              <a:ext cx="1265238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S:\QUADRAN - ADMINISTRATIF\Communication\Logo\Logo QUADRAN\Activités - pictos NON VALIDéS\Pictos_Quadran+texte_biogaz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1628" y="1679860"/>
              <a:ext cx="1265238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S:\QUADRAN - ADMINISTRATIF\Communication\Logo\Logo QUADRAN\Activités - pictos NON VALIDéS\Pictos_Quadran+texte_eolie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237" y="1505164"/>
              <a:ext cx="1265237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 descr="S:\QUADRAN - ADMINISTRATIF\Communication\Logo\Logo QUADRAN\Activités - pictos NON VALIDéS\Pictos_Quadran+texte_hydr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581" y="3822743"/>
              <a:ext cx="1265238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 descr="S:\01-COMMUNICATION\01-DOCUMENTATION\Logo\Logo QUADRAN\Activités - schéma Nos Métiers\metier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718" y="3384456"/>
            <a:ext cx="4349178" cy="20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64" y="8624670"/>
            <a:ext cx="5582166" cy="39456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38890" y="867337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CONTRAINTES</a:t>
            </a:r>
            <a:r>
              <a:rPr lang="fr-FR" sz="2000" b="1" dirty="0" smtClean="0">
                <a:solidFill>
                  <a:srgbClr val="0070C0"/>
                </a:solidFill>
              </a:rPr>
              <a:t> :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06329" y="9271682"/>
            <a:ext cx="501626" cy="501626"/>
          </a:xfrm>
          <a:prstGeom prst="rect">
            <a:avLst/>
          </a:prstGeom>
        </p:spPr>
      </p:pic>
      <p:pic>
        <p:nvPicPr>
          <p:cNvPr id="1028" name="Picture 4" descr="Résultat de recherche d'images pour &quot;logo wifi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83" y="9926043"/>
            <a:ext cx="599629" cy="5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29" y="10638699"/>
            <a:ext cx="530336" cy="530336"/>
          </a:xfrm>
          <a:prstGeom prst="rect">
            <a:avLst/>
          </a:prstGeom>
        </p:spPr>
      </p:pic>
      <p:pic>
        <p:nvPicPr>
          <p:cNvPr id="1032" name="Picture 8" descr="Résultat de recherche d'images pour &quot;logo oiseau noir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78" y="9885671"/>
            <a:ext cx="680374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62" y="10641875"/>
            <a:ext cx="589314" cy="62664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78" y="9201570"/>
            <a:ext cx="645626" cy="64562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4" t="74852" r="3575" b="5384"/>
          <a:stretch/>
        </p:blipFill>
        <p:spPr>
          <a:xfrm>
            <a:off x="7422481" y="11310502"/>
            <a:ext cx="1129285" cy="86040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83196" y="1281427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COMPETENCES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24" name="ZoneTexte 1023"/>
          <p:cNvSpPr txBox="1"/>
          <p:nvPr/>
        </p:nvSpPr>
        <p:spPr>
          <a:xfrm>
            <a:off x="6633276" y="12814272"/>
            <a:ext cx="359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DIFFICULTEES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33276" y="13337491"/>
            <a:ext cx="367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Technicité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Pluridisciplinarité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Mauvaise image de l’éolien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Temps procédures administratives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2264" y="13337492"/>
            <a:ext cx="450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Relationnel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Analyses environnementale et réglementaire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Autonomie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96" y="5848990"/>
            <a:ext cx="8992855" cy="26292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35</Words>
  <Application>Microsoft Office PowerPoint</Application>
  <PresentationFormat>Personnalisé</PresentationFormat>
  <Paragraphs>13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max poismans</cp:lastModifiedBy>
  <cp:revision>43</cp:revision>
  <cp:lastPrinted>2017-09-20T09:33:37Z</cp:lastPrinted>
  <dcterms:created xsi:type="dcterms:W3CDTF">2017-07-12T10:43:07Z</dcterms:created>
  <dcterms:modified xsi:type="dcterms:W3CDTF">2017-09-22T19:17:06Z</dcterms:modified>
</cp:coreProperties>
</file>