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3" r:id="rId7"/>
    <p:sldId id="266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4"/>
    <p:restoredTop sz="94595"/>
  </p:normalViewPr>
  <p:slideViewPr>
    <p:cSldViewPr snapToGrid="0" snapToObjects="1">
      <p:cViewPr>
        <p:scale>
          <a:sx n="59" d="100"/>
          <a:sy n="59" d="100"/>
        </p:scale>
        <p:origin x="6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56F22-DE1C-B64F-901D-7CF541E0CF44}" type="doc">
      <dgm:prSet loTypeId="urn:microsoft.com/office/officeart/2005/8/layout/hProcess7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09D971-1272-4D4B-8254-B455232D6C98}">
      <dgm:prSet phldrT="[Texte]"/>
      <dgm:spPr/>
      <dgm:t>
        <a:bodyPr/>
        <a:lstStyle/>
        <a:p>
          <a:pPr algn="ctr"/>
          <a:r>
            <a:rPr lang="fr-FR" dirty="0" smtClean="0">
              <a:solidFill>
                <a:schemeClr val="tx1"/>
              </a:solidFill>
            </a:rPr>
            <a:t>Compartiment</a:t>
          </a:r>
          <a:r>
            <a:rPr lang="fr-FR" baseline="0" dirty="0" smtClean="0"/>
            <a:t> </a:t>
          </a:r>
          <a:r>
            <a:rPr lang="fr-FR" baseline="0" dirty="0" smtClean="0">
              <a:solidFill>
                <a:schemeClr val="tx1"/>
              </a:solidFill>
            </a:rPr>
            <a:t>physique</a:t>
          </a:r>
          <a:endParaRPr lang="fr-FR" dirty="0">
            <a:solidFill>
              <a:schemeClr val="tx1"/>
            </a:solidFill>
          </a:endParaRPr>
        </a:p>
      </dgm:t>
    </dgm:pt>
    <dgm:pt modelId="{5B3ACA3F-503C-E24A-A2DD-801A2C8BFB41}" type="parTrans" cxnId="{806D5D56-525C-BE42-B22A-85C57EB0DD8D}">
      <dgm:prSet/>
      <dgm:spPr/>
      <dgm:t>
        <a:bodyPr/>
        <a:lstStyle/>
        <a:p>
          <a:endParaRPr lang="fr-FR"/>
        </a:p>
      </dgm:t>
    </dgm:pt>
    <dgm:pt modelId="{653D109E-D839-E44E-83D1-FA7581034A08}" type="sibTrans" cxnId="{806D5D56-525C-BE42-B22A-85C57EB0DD8D}">
      <dgm:prSet/>
      <dgm:spPr/>
      <dgm:t>
        <a:bodyPr/>
        <a:lstStyle/>
        <a:p>
          <a:endParaRPr lang="fr-FR"/>
        </a:p>
      </dgm:t>
    </dgm:pt>
    <dgm:pt modelId="{BEEBE951-A0C3-B44D-942D-FE8EC6D2D6E4}">
      <dgm:prSet phldrT="[Texte]"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Compartiment</a:t>
          </a:r>
          <a:r>
            <a:rPr lang="fr-FR" baseline="0" dirty="0" smtClean="0">
              <a:solidFill>
                <a:schemeClr val="tx1"/>
              </a:solidFill>
            </a:rPr>
            <a:t> </a:t>
          </a:r>
          <a:r>
            <a:rPr lang="fr-FR" baseline="0" dirty="0" smtClean="0">
              <a:solidFill>
                <a:schemeClr val="tx1"/>
              </a:solidFill>
            </a:rPr>
            <a:t>chimique</a:t>
          </a:r>
          <a:endParaRPr lang="fr-FR" dirty="0">
            <a:solidFill>
              <a:schemeClr val="tx1"/>
            </a:solidFill>
          </a:endParaRPr>
        </a:p>
      </dgm:t>
    </dgm:pt>
    <dgm:pt modelId="{777D3D0E-C27E-664E-86B7-2F8545A8E1DD}" type="parTrans" cxnId="{7AC9F774-7AAF-704C-804E-A2E045A1C3CA}">
      <dgm:prSet/>
      <dgm:spPr/>
      <dgm:t>
        <a:bodyPr/>
        <a:lstStyle/>
        <a:p>
          <a:endParaRPr lang="fr-FR"/>
        </a:p>
      </dgm:t>
    </dgm:pt>
    <dgm:pt modelId="{575D8F1C-88B7-4B41-8DDA-36044642EAEE}" type="sibTrans" cxnId="{7AC9F774-7AAF-704C-804E-A2E045A1C3CA}">
      <dgm:prSet/>
      <dgm:spPr/>
      <dgm:t>
        <a:bodyPr/>
        <a:lstStyle/>
        <a:p>
          <a:endParaRPr lang="fr-FR"/>
        </a:p>
      </dgm:t>
    </dgm:pt>
    <dgm:pt modelId="{F1491088-8D95-994E-A776-D5AA5B5D3163}">
      <dgm:prSet phldrT="[Texte]"/>
      <dgm:spPr>
        <a:solidFill>
          <a:schemeClr val="accent6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Biodiversité</a:t>
          </a:r>
          <a:endParaRPr lang="fr-FR" dirty="0">
            <a:solidFill>
              <a:schemeClr val="tx1"/>
            </a:solidFill>
          </a:endParaRPr>
        </a:p>
      </dgm:t>
    </dgm:pt>
    <dgm:pt modelId="{A8ABC43A-01AC-B545-9663-28747D29DCDA}" type="parTrans" cxnId="{C1AB10B4-1852-CD4B-B0A3-42FCD86EAC03}">
      <dgm:prSet/>
      <dgm:spPr/>
      <dgm:t>
        <a:bodyPr/>
        <a:lstStyle/>
        <a:p>
          <a:endParaRPr lang="fr-FR"/>
        </a:p>
      </dgm:t>
    </dgm:pt>
    <dgm:pt modelId="{81AFCF68-630D-D74B-863C-924C749E101B}" type="sibTrans" cxnId="{C1AB10B4-1852-CD4B-B0A3-42FCD86EAC03}">
      <dgm:prSet/>
      <dgm:spPr/>
      <dgm:t>
        <a:bodyPr/>
        <a:lstStyle/>
        <a:p>
          <a:endParaRPr lang="fr-FR"/>
        </a:p>
      </dgm:t>
    </dgm:pt>
    <dgm:pt modelId="{6AED257A-503A-2C41-BD26-B54E54F0B6A5}">
      <dgm:prSet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Usages</a:t>
          </a:r>
        </a:p>
      </dgm:t>
    </dgm:pt>
    <dgm:pt modelId="{C5B35F2B-945E-0A45-BF43-AF6FBDBB2000}" type="sibTrans" cxnId="{0781A1F3-79A7-1848-B923-7F2279E0E012}">
      <dgm:prSet/>
      <dgm:spPr/>
      <dgm:t>
        <a:bodyPr/>
        <a:lstStyle/>
        <a:p>
          <a:endParaRPr lang="fr-FR"/>
        </a:p>
      </dgm:t>
    </dgm:pt>
    <dgm:pt modelId="{1EE10A76-B1C2-8C48-9D7F-213CA8EEDE20}" type="parTrans" cxnId="{0781A1F3-79A7-1848-B923-7F2279E0E012}">
      <dgm:prSet/>
      <dgm:spPr/>
      <dgm:t>
        <a:bodyPr/>
        <a:lstStyle/>
        <a:p>
          <a:endParaRPr lang="fr-FR"/>
        </a:p>
      </dgm:t>
    </dgm:pt>
    <dgm:pt modelId="{828BC615-6629-9E48-8243-A99AA8E91446}">
      <dgm:prSet phldrT="[Texte]"/>
      <dgm:spPr>
        <a:solidFill>
          <a:schemeClr val="accent6">
            <a:lumMod val="40000"/>
            <a:lumOff val="60000"/>
            <a:alpha val="75000"/>
          </a:schemeClr>
        </a:solidFill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III</a:t>
          </a:r>
          <a:endParaRPr lang="fr-FR" dirty="0">
            <a:solidFill>
              <a:schemeClr val="tx1"/>
            </a:solidFill>
          </a:endParaRPr>
        </a:p>
      </dgm:t>
    </dgm:pt>
    <dgm:pt modelId="{65845B08-FCDD-0C4D-AB0A-EBA55C2394C6}" type="sibTrans" cxnId="{B030F63F-EC1D-EF43-AF97-E515A2C9CB60}">
      <dgm:prSet/>
      <dgm:spPr/>
      <dgm:t>
        <a:bodyPr/>
        <a:lstStyle/>
        <a:p>
          <a:endParaRPr lang="fr-FR"/>
        </a:p>
      </dgm:t>
    </dgm:pt>
    <dgm:pt modelId="{34FD8D32-9DFB-0C42-9834-27409F175406}" type="parTrans" cxnId="{B030F63F-EC1D-EF43-AF97-E515A2C9CB60}">
      <dgm:prSet/>
      <dgm:spPr/>
      <dgm:t>
        <a:bodyPr/>
        <a:lstStyle/>
        <a:p>
          <a:endParaRPr lang="fr-FR"/>
        </a:p>
      </dgm:t>
    </dgm:pt>
    <dgm:pt modelId="{DD3604AF-0B94-044A-9991-90A85C840470}">
      <dgm:prSet phldrT="[Texte]"/>
      <dgm:spPr>
        <a:solidFill>
          <a:schemeClr val="accent6">
            <a:lumMod val="40000"/>
            <a:lumOff val="60000"/>
            <a:alpha val="75000"/>
          </a:schemeClr>
        </a:solidFill>
        <a:ln w="38100">
          <a:solidFill>
            <a:schemeClr val="tx1"/>
          </a:solidFill>
        </a:ln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</a:t>
          </a:r>
          <a:endParaRPr lang="fr-FR" dirty="0">
            <a:solidFill>
              <a:schemeClr val="tx1"/>
            </a:solidFill>
          </a:endParaRPr>
        </a:p>
      </dgm:t>
    </dgm:pt>
    <dgm:pt modelId="{DD9E45D0-64B6-104C-87D2-5CD972C583B3}" type="sibTrans" cxnId="{0300CB18-A83A-1641-92F2-D4527EE3D1AF}">
      <dgm:prSet/>
      <dgm:spPr/>
      <dgm:t>
        <a:bodyPr/>
        <a:lstStyle/>
        <a:p>
          <a:endParaRPr lang="fr-FR"/>
        </a:p>
      </dgm:t>
    </dgm:pt>
    <dgm:pt modelId="{6C177616-C0C1-924F-BB35-DF02EC94D06B}" type="parTrans" cxnId="{0300CB18-A83A-1641-92F2-D4527EE3D1AF}">
      <dgm:prSet/>
      <dgm:spPr/>
      <dgm:t>
        <a:bodyPr/>
        <a:lstStyle/>
        <a:p>
          <a:endParaRPr lang="fr-FR"/>
        </a:p>
      </dgm:t>
    </dgm:pt>
    <dgm:pt modelId="{4E862E2B-F9E1-3840-B73D-2832ADEA73C2}">
      <dgm:prSet phldrT="[Texte]"/>
      <dgm:spPr>
        <a:solidFill>
          <a:schemeClr val="accent6">
            <a:lumMod val="40000"/>
            <a:lumOff val="60000"/>
            <a:alpha val="75000"/>
          </a:schemeClr>
        </a:solidFill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II</a:t>
          </a:r>
          <a:endParaRPr lang="fr-FR" dirty="0">
            <a:solidFill>
              <a:schemeClr val="tx1"/>
            </a:solidFill>
          </a:endParaRPr>
        </a:p>
      </dgm:t>
    </dgm:pt>
    <dgm:pt modelId="{8D420CAC-139E-8449-99B3-1687390CF286}" type="sibTrans" cxnId="{60AD7B66-A188-F54A-8D8D-00F533FD13C5}">
      <dgm:prSet/>
      <dgm:spPr/>
      <dgm:t>
        <a:bodyPr/>
        <a:lstStyle/>
        <a:p>
          <a:endParaRPr lang="fr-FR"/>
        </a:p>
      </dgm:t>
    </dgm:pt>
    <dgm:pt modelId="{828D30FC-DD5A-6740-B24A-B81392869F80}" type="parTrans" cxnId="{60AD7B66-A188-F54A-8D8D-00F533FD13C5}">
      <dgm:prSet/>
      <dgm:spPr/>
      <dgm:t>
        <a:bodyPr/>
        <a:lstStyle/>
        <a:p>
          <a:endParaRPr lang="fr-FR"/>
        </a:p>
      </dgm:t>
    </dgm:pt>
    <dgm:pt modelId="{BB824EC1-1AB5-3645-8282-330AA610724D}">
      <dgm:prSet/>
      <dgm:spPr>
        <a:solidFill>
          <a:schemeClr val="accent6">
            <a:lumMod val="40000"/>
            <a:lumOff val="60000"/>
            <a:alpha val="75000"/>
          </a:schemeClr>
        </a:solidFill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IV</a:t>
          </a:r>
          <a:endParaRPr lang="fr-FR" dirty="0">
            <a:solidFill>
              <a:schemeClr val="tx1"/>
            </a:solidFill>
          </a:endParaRPr>
        </a:p>
      </dgm:t>
    </dgm:pt>
    <dgm:pt modelId="{9BCCB6C9-C87A-3242-83DD-4303F1312401}" type="sibTrans" cxnId="{631523E3-AFEA-FD43-821E-877AC31AA110}">
      <dgm:prSet/>
      <dgm:spPr/>
      <dgm:t>
        <a:bodyPr/>
        <a:lstStyle/>
        <a:p>
          <a:endParaRPr lang="fr-FR"/>
        </a:p>
      </dgm:t>
    </dgm:pt>
    <dgm:pt modelId="{2ECE1EAC-4501-404C-B164-B47248F36E2E}" type="parTrans" cxnId="{631523E3-AFEA-FD43-821E-877AC31AA110}">
      <dgm:prSet/>
      <dgm:spPr/>
      <dgm:t>
        <a:bodyPr/>
        <a:lstStyle/>
        <a:p>
          <a:endParaRPr lang="fr-FR"/>
        </a:p>
      </dgm:t>
    </dgm:pt>
    <dgm:pt modelId="{E4145D5D-D38A-AB41-AA76-A27FF390D928}" type="pres">
      <dgm:prSet presAssocID="{F4956F22-DE1C-B64F-901D-7CF541E0CF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8B5CC6-98CA-F74F-BCB2-E20C454BDF28}" type="pres">
      <dgm:prSet presAssocID="{DD3604AF-0B94-044A-9991-90A85C840470}" presName="compositeNode" presStyleCnt="0">
        <dgm:presLayoutVars>
          <dgm:bulletEnabled val="1"/>
        </dgm:presLayoutVars>
      </dgm:prSet>
      <dgm:spPr/>
    </dgm:pt>
    <dgm:pt modelId="{37517026-7526-CB41-B1B6-54E47B409E63}" type="pres">
      <dgm:prSet presAssocID="{DD3604AF-0B94-044A-9991-90A85C840470}" presName="bgRect" presStyleLbl="node1" presStyleIdx="0" presStyleCnt="4" custLinFactNeighborX="-166" custLinFactNeighborY="-22222"/>
      <dgm:spPr/>
      <dgm:t>
        <a:bodyPr/>
        <a:lstStyle/>
        <a:p>
          <a:endParaRPr lang="fr-FR"/>
        </a:p>
      </dgm:t>
    </dgm:pt>
    <dgm:pt modelId="{29E70663-AAA5-A146-A3B6-976CE56E274E}" type="pres">
      <dgm:prSet presAssocID="{DD3604AF-0B94-044A-9991-90A85C840470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5891CD-27A7-D043-B5E9-DDD1611DC1FF}" type="pres">
      <dgm:prSet presAssocID="{DD3604AF-0B94-044A-9991-90A85C8404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069C3-68AB-6341-A3B5-250C553AC386}" type="pres">
      <dgm:prSet presAssocID="{DD9E45D0-64B6-104C-87D2-5CD972C583B3}" presName="hSp" presStyleCnt="0"/>
      <dgm:spPr/>
    </dgm:pt>
    <dgm:pt modelId="{AF76B68A-B9E2-5949-9FA1-10E2A5CBF86F}" type="pres">
      <dgm:prSet presAssocID="{DD9E45D0-64B6-104C-87D2-5CD972C583B3}" presName="vProcSp" presStyleCnt="0"/>
      <dgm:spPr/>
    </dgm:pt>
    <dgm:pt modelId="{390D9B96-7454-0B4B-AB46-86B4BF6A9757}" type="pres">
      <dgm:prSet presAssocID="{DD9E45D0-64B6-104C-87D2-5CD972C583B3}" presName="vSp1" presStyleCnt="0"/>
      <dgm:spPr/>
    </dgm:pt>
    <dgm:pt modelId="{4BB7A7D0-0FE4-2343-B471-4E4B51AA8DC8}" type="pres">
      <dgm:prSet presAssocID="{DD9E45D0-64B6-104C-87D2-5CD972C583B3}" presName="simulatedConn" presStyleLbl="solidFgAcc1" presStyleIdx="0" presStyleCnt="3" custScaleY="1066025" custLinFactY="-126198" custLinFactNeighborY="-200000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1A5575FE-671B-F04E-A74E-FA943F5D657B}" type="pres">
      <dgm:prSet presAssocID="{DD9E45D0-64B6-104C-87D2-5CD972C583B3}" presName="vSp2" presStyleCnt="0"/>
      <dgm:spPr/>
    </dgm:pt>
    <dgm:pt modelId="{0239EC25-348C-F34C-B623-A8E34A4D5793}" type="pres">
      <dgm:prSet presAssocID="{DD9E45D0-64B6-104C-87D2-5CD972C583B3}" presName="sibTrans" presStyleCnt="0"/>
      <dgm:spPr/>
    </dgm:pt>
    <dgm:pt modelId="{EB953226-4542-5244-AE56-459FAF93A30A}" type="pres">
      <dgm:prSet presAssocID="{4E862E2B-F9E1-3840-B73D-2832ADEA73C2}" presName="compositeNode" presStyleCnt="0">
        <dgm:presLayoutVars>
          <dgm:bulletEnabled val="1"/>
        </dgm:presLayoutVars>
      </dgm:prSet>
      <dgm:spPr/>
    </dgm:pt>
    <dgm:pt modelId="{2110E168-503D-534C-9659-F3BF57643CDB}" type="pres">
      <dgm:prSet presAssocID="{4E862E2B-F9E1-3840-B73D-2832ADEA73C2}" presName="bgRect" presStyleLbl="node1" presStyleIdx="1" presStyleCnt="4"/>
      <dgm:spPr/>
      <dgm:t>
        <a:bodyPr/>
        <a:lstStyle/>
        <a:p>
          <a:endParaRPr lang="fr-FR"/>
        </a:p>
      </dgm:t>
    </dgm:pt>
    <dgm:pt modelId="{27967D7C-AA28-624C-ACDA-B2C05DA5A648}" type="pres">
      <dgm:prSet presAssocID="{4E862E2B-F9E1-3840-B73D-2832ADEA73C2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3BEFE-60F6-9D4E-8CB5-10BD5261EB10}" type="pres">
      <dgm:prSet presAssocID="{4E862E2B-F9E1-3840-B73D-2832ADEA73C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E5676B-D364-DE4B-9176-A629E3D6C6D4}" type="pres">
      <dgm:prSet presAssocID="{8D420CAC-139E-8449-99B3-1687390CF286}" presName="hSp" presStyleCnt="0"/>
      <dgm:spPr/>
    </dgm:pt>
    <dgm:pt modelId="{08003D39-EA71-3349-B4AB-28DEBB3353F0}" type="pres">
      <dgm:prSet presAssocID="{8D420CAC-139E-8449-99B3-1687390CF286}" presName="vProcSp" presStyleCnt="0"/>
      <dgm:spPr/>
    </dgm:pt>
    <dgm:pt modelId="{FBAFC7F9-4FC2-2348-887F-362A15D57346}" type="pres">
      <dgm:prSet presAssocID="{8D420CAC-139E-8449-99B3-1687390CF286}" presName="vSp1" presStyleCnt="0"/>
      <dgm:spPr/>
    </dgm:pt>
    <dgm:pt modelId="{EC740FF7-F789-EA46-B0B5-07B7AAC84F12}" type="pres">
      <dgm:prSet presAssocID="{8D420CAC-139E-8449-99B3-1687390CF286}" presName="simulatedConn" presStyleLbl="solidFgAcc1" presStyleIdx="1" presStyleCnt="3" custScaleY="1066025" custLinFactY="-126200" custLinFactNeighborX="-348" custLinFactNeighborY="-200000"/>
      <dgm:spPr>
        <a:solidFill>
          <a:schemeClr val="accent6">
            <a:lumMod val="75000"/>
          </a:schemeClr>
        </a:solidFill>
      </dgm:spPr>
    </dgm:pt>
    <dgm:pt modelId="{2FE2E4B8-FCA3-FC44-9CC3-A79154B355AA}" type="pres">
      <dgm:prSet presAssocID="{8D420CAC-139E-8449-99B3-1687390CF286}" presName="vSp2" presStyleCnt="0"/>
      <dgm:spPr/>
    </dgm:pt>
    <dgm:pt modelId="{566E13AD-06D3-8840-924D-D8C690BB3660}" type="pres">
      <dgm:prSet presAssocID="{8D420CAC-139E-8449-99B3-1687390CF286}" presName="sibTrans" presStyleCnt="0"/>
      <dgm:spPr/>
    </dgm:pt>
    <dgm:pt modelId="{7B071C68-C182-6E4D-9A59-0CBB7FBDA9EC}" type="pres">
      <dgm:prSet presAssocID="{828BC615-6629-9E48-8243-A99AA8E91446}" presName="compositeNode" presStyleCnt="0">
        <dgm:presLayoutVars>
          <dgm:bulletEnabled val="1"/>
        </dgm:presLayoutVars>
      </dgm:prSet>
      <dgm:spPr/>
    </dgm:pt>
    <dgm:pt modelId="{2317732F-890A-5149-B5CA-AECC1A14235A}" type="pres">
      <dgm:prSet presAssocID="{828BC615-6629-9E48-8243-A99AA8E91446}" presName="bgRect" presStyleLbl="node1" presStyleIdx="2" presStyleCnt="4" custLinFactNeighborY="-14113"/>
      <dgm:spPr/>
      <dgm:t>
        <a:bodyPr/>
        <a:lstStyle/>
        <a:p>
          <a:endParaRPr lang="fr-FR"/>
        </a:p>
      </dgm:t>
    </dgm:pt>
    <dgm:pt modelId="{FB3D169B-A7CD-E345-8F99-28C6FFB309F6}" type="pres">
      <dgm:prSet presAssocID="{828BC615-6629-9E48-8243-A99AA8E91446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5100C1-4DAD-B343-A694-8611A40A3922}" type="pres">
      <dgm:prSet presAssocID="{828BC615-6629-9E48-8243-A99AA8E9144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051339-C23A-7041-BD72-229572A2F696}" type="pres">
      <dgm:prSet presAssocID="{65845B08-FCDD-0C4D-AB0A-EBA55C2394C6}" presName="hSp" presStyleCnt="0"/>
      <dgm:spPr/>
    </dgm:pt>
    <dgm:pt modelId="{69C0CFED-A577-534D-8BA7-82DBE511DDE5}" type="pres">
      <dgm:prSet presAssocID="{65845B08-FCDD-0C4D-AB0A-EBA55C2394C6}" presName="vProcSp" presStyleCnt="0"/>
      <dgm:spPr/>
    </dgm:pt>
    <dgm:pt modelId="{2DA8461E-1E3C-5748-8561-EFB9FC7ED368}" type="pres">
      <dgm:prSet presAssocID="{65845B08-FCDD-0C4D-AB0A-EBA55C2394C6}" presName="vSp1" presStyleCnt="0"/>
      <dgm:spPr/>
    </dgm:pt>
    <dgm:pt modelId="{7DCD1BB4-7EAD-8741-9FA9-E869A6C7F984}" type="pres">
      <dgm:prSet presAssocID="{65845B08-FCDD-0C4D-AB0A-EBA55C2394C6}" presName="simulatedConn" presStyleLbl="solidFgAcc1" presStyleIdx="2" presStyleCnt="3" custScaleY="1066025" custLinFactY="-126200" custLinFactNeighborY="-200000"/>
      <dgm:spPr>
        <a:solidFill>
          <a:schemeClr val="accent6">
            <a:lumMod val="75000"/>
          </a:schemeClr>
        </a:solidFill>
      </dgm:spPr>
    </dgm:pt>
    <dgm:pt modelId="{F322639C-EEB8-9A44-BFF9-24254AECB740}" type="pres">
      <dgm:prSet presAssocID="{65845B08-FCDD-0C4D-AB0A-EBA55C2394C6}" presName="vSp2" presStyleCnt="0"/>
      <dgm:spPr/>
    </dgm:pt>
    <dgm:pt modelId="{FA2301F2-A34F-6B4E-94D4-C48B73196F5C}" type="pres">
      <dgm:prSet presAssocID="{65845B08-FCDD-0C4D-AB0A-EBA55C2394C6}" presName="sibTrans" presStyleCnt="0"/>
      <dgm:spPr/>
    </dgm:pt>
    <dgm:pt modelId="{8B3F5757-F921-424C-B27B-7BD02C296618}" type="pres">
      <dgm:prSet presAssocID="{BB824EC1-1AB5-3645-8282-330AA610724D}" presName="compositeNode" presStyleCnt="0">
        <dgm:presLayoutVars>
          <dgm:bulletEnabled val="1"/>
        </dgm:presLayoutVars>
      </dgm:prSet>
      <dgm:spPr/>
    </dgm:pt>
    <dgm:pt modelId="{288FA407-EF72-C644-910F-473FE41252EA}" type="pres">
      <dgm:prSet presAssocID="{BB824EC1-1AB5-3645-8282-330AA610724D}" presName="bgRect" presStyleLbl="node1" presStyleIdx="3" presStyleCnt="4"/>
      <dgm:spPr/>
      <dgm:t>
        <a:bodyPr/>
        <a:lstStyle/>
        <a:p>
          <a:endParaRPr lang="fr-FR"/>
        </a:p>
      </dgm:t>
    </dgm:pt>
    <dgm:pt modelId="{44424330-05D3-2642-9A24-B674012489B6}" type="pres">
      <dgm:prSet presAssocID="{BB824EC1-1AB5-3645-8282-330AA610724D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5EEDAE-B122-F840-A4F2-235678B5A589}" type="pres">
      <dgm:prSet presAssocID="{BB824EC1-1AB5-3645-8282-330AA610724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1166BC-E636-5442-9DA2-B16A65D1A501}" type="presOf" srcId="{DD3604AF-0B94-044A-9991-90A85C840470}" destId="{37517026-7526-CB41-B1B6-54E47B409E63}" srcOrd="0" destOrd="0" presId="urn:microsoft.com/office/officeart/2005/8/layout/hProcess7"/>
    <dgm:cxn modelId="{0781A1F3-79A7-1848-B923-7F2279E0E012}" srcId="{BB824EC1-1AB5-3645-8282-330AA610724D}" destId="{6AED257A-503A-2C41-BD26-B54E54F0B6A5}" srcOrd="0" destOrd="0" parTransId="{1EE10A76-B1C2-8C48-9D7F-213CA8EEDE20}" sibTransId="{C5B35F2B-945E-0A45-BF43-AF6FBDBB2000}"/>
    <dgm:cxn modelId="{C1AB10B4-1852-CD4B-B0A3-42FCD86EAC03}" srcId="{828BC615-6629-9E48-8243-A99AA8E91446}" destId="{F1491088-8D95-994E-A776-D5AA5B5D3163}" srcOrd="0" destOrd="0" parTransId="{A8ABC43A-01AC-B545-9663-28747D29DCDA}" sibTransId="{81AFCF68-630D-D74B-863C-924C749E101B}"/>
    <dgm:cxn modelId="{631523E3-AFEA-FD43-821E-877AC31AA110}" srcId="{F4956F22-DE1C-B64F-901D-7CF541E0CF44}" destId="{BB824EC1-1AB5-3645-8282-330AA610724D}" srcOrd="3" destOrd="0" parTransId="{2ECE1EAC-4501-404C-B164-B47248F36E2E}" sibTransId="{9BCCB6C9-C87A-3242-83DD-4303F1312401}"/>
    <dgm:cxn modelId="{F0ACAA87-9482-B742-8264-920A8C2D50AA}" type="presOf" srcId="{828BC615-6629-9E48-8243-A99AA8E91446}" destId="{FB3D169B-A7CD-E345-8F99-28C6FFB309F6}" srcOrd="1" destOrd="0" presId="urn:microsoft.com/office/officeart/2005/8/layout/hProcess7"/>
    <dgm:cxn modelId="{E8B2B452-F50E-1647-9E71-233C88E46CF8}" type="presOf" srcId="{F1491088-8D95-994E-A776-D5AA5B5D3163}" destId="{E55100C1-4DAD-B343-A694-8611A40A3922}" srcOrd="0" destOrd="0" presId="urn:microsoft.com/office/officeart/2005/8/layout/hProcess7"/>
    <dgm:cxn modelId="{8FE44F45-41D7-EE46-9934-4CC405190204}" type="presOf" srcId="{4E862E2B-F9E1-3840-B73D-2832ADEA73C2}" destId="{2110E168-503D-534C-9659-F3BF57643CDB}" srcOrd="0" destOrd="0" presId="urn:microsoft.com/office/officeart/2005/8/layout/hProcess7"/>
    <dgm:cxn modelId="{8253037F-819B-0040-A2D7-5B721CAD4A17}" type="presOf" srcId="{828BC615-6629-9E48-8243-A99AA8E91446}" destId="{2317732F-890A-5149-B5CA-AECC1A14235A}" srcOrd="0" destOrd="0" presId="urn:microsoft.com/office/officeart/2005/8/layout/hProcess7"/>
    <dgm:cxn modelId="{18AC27C9-1717-9D40-BFE5-792D9E48E7A0}" type="presOf" srcId="{4E862E2B-F9E1-3840-B73D-2832ADEA73C2}" destId="{27967D7C-AA28-624C-ACDA-B2C05DA5A648}" srcOrd="1" destOrd="0" presId="urn:microsoft.com/office/officeart/2005/8/layout/hProcess7"/>
    <dgm:cxn modelId="{4D70F560-E2BE-4D42-A6CA-69A85BC90E20}" type="presOf" srcId="{F4956F22-DE1C-B64F-901D-7CF541E0CF44}" destId="{E4145D5D-D38A-AB41-AA76-A27FF390D928}" srcOrd="0" destOrd="0" presId="urn:microsoft.com/office/officeart/2005/8/layout/hProcess7"/>
    <dgm:cxn modelId="{7AC9F774-7AAF-704C-804E-A2E045A1C3CA}" srcId="{4E862E2B-F9E1-3840-B73D-2832ADEA73C2}" destId="{BEEBE951-A0C3-B44D-942D-FE8EC6D2D6E4}" srcOrd="0" destOrd="0" parTransId="{777D3D0E-C27E-664E-86B7-2F8545A8E1DD}" sibTransId="{575D8F1C-88B7-4B41-8DDA-36044642EAEE}"/>
    <dgm:cxn modelId="{3ED0C7AC-F3C9-EA4A-817A-DBEF95351F10}" type="presOf" srcId="{BB824EC1-1AB5-3645-8282-330AA610724D}" destId="{44424330-05D3-2642-9A24-B674012489B6}" srcOrd="1" destOrd="0" presId="urn:microsoft.com/office/officeart/2005/8/layout/hProcess7"/>
    <dgm:cxn modelId="{C3DC1129-F1E8-4240-99A6-46180F596C72}" type="presOf" srcId="{BB824EC1-1AB5-3645-8282-330AA610724D}" destId="{288FA407-EF72-C644-910F-473FE41252EA}" srcOrd="0" destOrd="0" presId="urn:microsoft.com/office/officeart/2005/8/layout/hProcess7"/>
    <dgm:cxn modelId="{60AD7B66-A188-F54A-8D8D-00F533FD13C5}" srcId="{F4956F22-DE1C-B64F-901D-7CF541E0CF44}" destId="{4E862E2B-F9E1-3840-B73D-2832ADEA73C2}" srcOrd="1" destOrd="0" parTransId="{828D30FC-DD5A-6740-B24A-B81392869F80}" sibTransId="{8D420CAC-139E-8449-99B3-1687390CF286}"/>
    <dgm:cxn modelId="{B030F63F-EC1D-EF43-AF97-E515A2C9CB60}" srcId="{F4956F22-DE1C-B64F-901D-7CF541E0CF44}" destId="{828BC615-6629-9E48-8243-A99AA8E91446}" srcOrd="2" destOrd="0" parTransId="{34FD8D32-9DFB-0C42-9834-27409F175406}" sibTransId="{65845B08-FCDD-0C4D-AB0A-EBA55C2394C6}"/>
    <dgm:cxn modelId="{806D5D56-525C-BE42-B22A-85C57EB0DD8D}" srcId="{DD3604AF-0B94-044A-9991-90A85C840470}" destId="{7E09D971-1272-4D4B-8254-B455232D6C98}" srcOrd="0" destOrd="0" parTransId="{5B3ACA3F-503C-E24A-A2DD-801A2C8BFB41}" sibTransId="{653D109E-D839-E44E-83D1-FA7581034A08}"/>
    <dgm:cxn modelId="{0300CB18-A83A-1641-92F2-D4527EE3D1AF}" srcId="{F4956F22-DE1C-B64F-901D-7CF541E0CF44}" destId="{DD3604AF-0B94-044A-9991-90A85C840470}" srcOrd="0" destOrd="0" parTransId="{6C177616-C0C1-924F-BB35-DF02EC94D06B}" sibTransId="{DD9E45D0-64B6-104C-87D2-5CD972C583B3}"/>
    <dgm:cxn modelId="{334CE366-EC2C-874E-8746-C32FED98536C}" type="presOf" srcId="{DD3604AF-0B94-044A-9991-90A85C840470}" destId="{29E70663-AAA5-A146-A3B6-976CE56E274E}" srcOrd="1" destOrd="0" presId="urn:microsoft.com/office/officeart/2005/8/layout/hProcess7"/>
    <dgm:cxn modelId="{79FAC6B5-3051-2E49-86C1-299AC9A62A08}" type="presOf" srcId="{BEEBE951-A0C3-B44D-942D-FE8EC6D2D6E4}" destId="{4993BEFE-60F6-9D4E-8CB5-10BD5261EB10}" srcOrd="0" destOrd="0" presId="urn:microsoft.com/office/officeart/2005/8/layout/hProcess7"/>
    <dgm:cxn modelId="{0613717F-44D5-A243-8F44-A069843BA09E}" type="presOf" srcId="{7E09D971-1272-4D4B-8254-B455232D6C98}" destId="{2A5891CD-27A7-D043-B5E9-DDD1611DC1FF}" srcOrd="0" destOrd="0" presId="urn:microsoft.com/office/officeart/2005/8/layout/hProcess7"/>
    <dgm:cxn modelId="{71A59020-8D81-CA4E-B307-7DC6A1C85FD2}" type="presOf" srcId="{6AED257A-503A-2C41-BD26-B54E54F0B6A5}" destId="{725EEDAE-B122-F840-A4F2-235678B5A589}" srcOrd="0" destOrd="0" presId="urn:microsoft.com/office/officeart/2005/8/layout/hProcess7"/>
    <dgm:cxn modelId="{EBF4C251-F558-1842-A747-E6EDD717FA36}" type="presParOf" srcId="{E4145D5D-D38A-AB41-AA76-A27FF390D928}" destId="{168B5CC6-98CA-F74F-BCB2-E20C454BDF28}" srcOrd="0" destOrd="0" presId="urn:microsoft.com/office/officeart/2005/8/layout/hProcess7"/>
    <dgm:cxn modelId="{A5A02B56-C8D5-024A-AEFD-DEFB1F89296D}" type="presParOf" srcId="{168B5CC6-98CA-F74F-BCB2-E20C454BDF28}" destId="{37517026-7526-CB41-B1B6-54E47B409E63}" srcOrd="0" destOrd="0" presId="urn:microsoft.com/office/officeart/2005/8/layout/hProcess7"/>
    <dgm:cxn modelId="{B6188741-2E7F-F540-BA2A-73A7F08CC2A7}" type="presParOf" srcId="{168B5CC6-98CA-F74F-BCB2-E20C454BDF28}" destId="{29E70663-AAA5-A146-A3B6-976CE56E274E}" srcOrd="1" destOrd="0" presId="urn:microsoft.com/office/officeart/2005/8/layout/hProcess7"/>
    <dgm:cxn modelId="{28476B12-1ACA-0C4A-9FC8-C9B2FD3F0361}" type="presParOf" srcId="{168B5CC6-98CA-F74F-BCB2-E20C454BDF28}" destId="{2A5891CD-27A7-D043-B5E9-DDD1611DC1FF}" srcOrd="2" destOrd="0" presId="urn:microsoft.com/office/officeart/2005/8/layout/hProcess7"/>
    <dgm:cxn modelId="{F2E3ADEC-F693-2D48-A65E-1FE08191146A}" type="presParOf" srcId="{E4145D5D-D38A-AB41-AA76-A27FF390D928}" destId="{B7E069C3-68AB-6341-A3B5-250C553AC386}" srcOrd="1" destOrd="0" presId="urn:microsoft.com/office/officeart/2005/8/layout/hProcess7"/>
    <dgm:cxn modelId="{19BDD5A5-0181-9B4A-B40C-6424F672B2DA}" type="presParOf" srcId="{E4145D5D-D38A-AB41-AA76-A27FF390D928}" destId="{AF76B68A-B9E2-5949-9FA1-10E2A5CBF86F}" srcOrd="2" destOrd="0" presId="urn:microsoft.com/office/officeart/2005/8/layout/hProcess7"/>
    <dgm:cxn modelId="{2ACD54B5-17E4-6B4F-88E9-221117949D46}" type="presParOf" srcId="{AF76B68A-B9E2-5949-9FA1-10E2A5CBF86F}" destId="{390D9B96-7454-0B4B-AB46-86B4BF6A9757}" srcOrd="0" destOrd="0" presId="urn:microsoft.com/office/officeart/2005/8/layout/hProcess7"/>
    <dgm:cxn modelId="{ED59363A-69B0-684E-B400-43901F07CA15}" type="presParOf" srcId="{AF76B68A-B9E2-5949-9FA1-10E2A5CBF86F}" destId="{4BB7A7D0-0FE4-2343-B471-4E4B51AA8DC8}" srcOrd="1" destOrd="0" presId="urn:microsoft.com/office/officeart/2005/8/layout/hProcess7"/>
    <dgm:cxn modelId="{C0BFA822-DA9D-A14C-9650-385B561CBB97}" type="presParOf" srcId="{AF76B68A-B9E2-5949-9FA1-10E2A5CBF86F}" destId="{1A5575FE-671B-F04E-A74E-FA943F5D657B}" srcOrd="2" destOrd="0" presId="urn:microsoft.com/office/officeart/2005/8/layout/hProcess7"/>
    <dgm:cxn modelId="{D40988CF-E981-5040-A93D-0F429BA08FC2}" type="presParOf" srcId="{E4145D5D-D38A-AB41-AA76-A27FF390D928}" destId="{0239EC25-348C-F34C-B623-A8E34A4D5793}" srcOrd="3" destOrd="0" presId="urn:microsoft.com/office/officeart/2005/8/layout/hProcess7"/>
    <dgm:cxn modelId="{23178EEB-0C16-C147-B42D-0C8806A11A38}" type="presParOf" srcId="{E4145D5D-D38A-AB41-AA76-A27FF390D928}" destId="{EB953226-4542-5244-AE56-459FAF93A30A}" srcOrd="4" destOrd="0" presId="urn:microsoft.com/office/officeart/2005/8/layout/hProcess7"/>
    <dgm:cxn modelId="{7696561F-6699-8F42-A9F0-9B23DF36CA19}" type="presParOf" srcId="{EB953226-4542-5244-AE56-459FAF93A30A}" destId="{2110E168-503D-534C-9659-F3BF57643CDB}" srcOrd="0" destOrd="0" presId="urn:microsoft.com/office/officeart/2005/8/layout/hProcess7"/>
    <dgm:cxn modelId="{7407C545-0DB4-2143-810E-33329F195AE3}" type="presParOf" srcId="{EB953226-4542-5244-AE56-459FAF93A30A}" destId="{27967D7C-AA28-624C-ACDA-B2C05DA5A648}" srcOrd="1" destOrd="0" presId="urn:microsoft.com/office/officeart/2005/8/layout/hProcess7"/>
    <dgm:cxn modelId="{271FB442-3700-9744-A734-2CF5FC84557C}" type="presParOf" srcId="{EB953226-4542-5244-AE56-459FAF93A30A}" destId="{4993BEFE-60F6-9D4E-8CB5-10BD5261EB10}" srcOrd="2" destOrd="0" presId="urn:microsoft.com/office/officeart/2005/8/layout/hProcess7"/>
    <dgm:cxn modelId="{BD063550-CB0A-7242-9C54-BFE084466E6B}" type="presParOf" srcId="{E4145D5D-D38A-AB41-AA76-A27FF390D928}" destId="{19E5676B-D364-DE4B-9176-A629E3D6C6D4}" srcOrd="5" destOrd="0" presId="urn:microsoft.com/office/officeart/2005/8/layout/hProcess7"/>
    <dgm:cxn modelId="{69BE6C2F-6E34-504B-AEA4-474C58336D85}" type="presParOf" srcId="{E4145D5D-D38A-AB41-AA76-A27FF390D928}" destId="{08003D39-EA71-3349-B4AB-28DEBB3353F0}" srcOrd="6" destOrd="0" presId="urn:microsoft.com/office/officeart/2005/8/layout/hProcess7"/>
    <dgm:cxn modelId="{85E381AE-63AB-904A-A5A3-52DFE63C96A8}" type="presParOf" srcId="{08003D39-EA71-3349-B4AB-28DEBB3353F0}" destId="{FBAFC7F9-4FC2-2348-887F-362A15D57346}" srcOrd="0" destOrd="0" presId="urn:microsoft.com/office/officeart/2005/8/layout/hProcess7"/>
    <dgm:cxn modelId="{7EA07F95-F461-B84C-A10E-70C082B91B6C}" type="presParOf" srcId="{08003D39-EA71-3349-B4AB-28DEBB3353F0}" destId="{EC740FF7-F789-EA46-B0B5-07B7AAC84F12}" srcOrd="1" destOrd="0" presId="urn:microsoft.com/office/officeart/2005/8/layout/hProcess7"/>
    <dgm:cxn modelId="{551AD642-8C6F-F148-803A-2934DB8828CE}" type="presParOf" srcId="{08003D39-EA71-3349-B4AB-28DEBB3353F0}" destId="{2FE2E4B8-FCA3-FC44-9CC3-A79154B355AA}" srcOrd="2" destOrd="0" presId="urn:microsoft.com/office/officeart/2005/8/layout/hProcess7"/>
    <dgm:cxn modelId="{CEEFCFE2-372A-314F-9102-C476AAD0A383}" type="presParOf" srcId="{E4145D5D-D38A-AB41-AA76-A27FF390D928}" destId="{566E13AD-06D3-8840-924D-D8C690BB3660}" srcOrd="7" destOrd="0" presId="urn:microsoft.com/office/officeart/2005/8/layout/hProcess7"/>
    <dgm:cxn modelId="{D147B435-395E-9843-8DCA-7E832186532A}" type="presParOf" srcId="{E4145D5D-D38A-AB41-AA76-A27FF390D928}" destId="{7B071C68-C182-6E4D-9A59-0CBB7FBDA9EC}" srcOrd="8" destOrd="0" presId="urn:microsoft.com/office/officeart/2005/8/layout/hProcess7"/>
    <dgm:cxn modelId="{014108C1-5B7E-C545-9860-B75D43318A3E}" type="presParOf" srcId="{7B071C68-C182-6E4D-9A59-0CBB7FBDA9EC}" destId="{2317732F-890A-5149-B5CA-AECC1A14235A}" srcOrd="0" destOrd="0" presId="urn:microsoft.com/office/officeart/2005/8/layout/hProcess7"/>
    <dgm:cxn modelId="{98A3A7B1-7624-1A48-97A9-70B7B2C469B2}" type="presParOf" srcId="{7B071C68-C182-6E4D-9A59-0CBB7FBDA9EC}" destId="{FB3D169B-A7CD-E345-8F99-28C6FFB309F6}" srcOrd="1" destOrd="0" presId="urn:microsoft.com/office/officeart/2005/8/layout/hProcess7"/>
    <dgm:cxn modelId="{F7C54E88-A1D0-5642-B326-8BC6BEE8DFA0}" type="presParOf" srcId="{7B071C68-C182-6E4D-9A59-0CBB7FBDA9EC}" destId="{E55100C1-4DAD-B343-A694-8611A40A3922}" srcOrd="2" destOrd="0" presId="urn:microsoft.com/office/officeart/2005/8/layout/hProcess7"/>
    <dgm:cxn modelId="{4905AE31-00B9-884D-913E-AAB9886A26A0}" type="presParOf" srcId="{E4145D5D-D38A-AB41-AA76-A27FF390D928}" destId="{BE051339-C23A-7041-BD72-229572A2F696}" srcOrd="9" destOrd="0" presId="urn:microsoft.com/office/officeart/2005/8/layout/hProcess7"/>
    <dgm:cxn modelId="{2B661250-E9B2-E148-95EB-D119B55B8B3F}" type="presParOf" srcId="{E4145D5D-D38A-AB41-AA76-A27FF390D928}" destId="{69C0CFED-A577-534D-8BA7-82DBE511DDE5}" srcOrd="10" destOrd="0" presId="urn:microsoft.com/office/officeart/2005/8/layout/hProcess7"/>
    <dgm:cxn modelId="{8275C827-728E-B84A-A427-0323D16AA586}" type="presParOf" srcId="{69C0CFED-A577-534D-8BA7-82DBE511DDE5}" destId="{2DA8461E-1E3C-5748-8561-EFB9FC7ED368}" srcOrd="0" destOrd="0" presId="urn:microsoft.com/office/officeart/2005/8/layout/hProcess7"/>
    <dgm:cxn modelId="{6708E843-407E-F942-AE0F-C08E952C8E85}" type="presParOf" srcId="{69C0CFED-A577-534D-8BA7-82DBE511DDE5}" destId="{7DCD1BB4-7EAD-8741-9FA9-E869A6C7F984}" srcOrd="1" destOrd="0" presId="urn:microsoft.com/office/officeart/2005/8/layout/hProcess7"/>
    <dgm:cxn modelId="{9FDF9DCD-FA9C-FA4B-BE81-EEA51E46EDF9}" type="presParOf" srcId="{69C0CFED-A577-534D-8BA7-82DBE511DDE5}" destId="{F322639C-EEB8-9A44-BFF9-24254AECB740}" srcOrd="2" destOrd="0" presId="urn:microsoft.com/office/officeart/2005/8/layout/hProcess7"/>
    <dgm:cxn modelId="{44996CED-9C95-C448-AD55-1CF055A0E3BB}" type="presParOf" srcId="{E4145D5D-D38A-AB41-AA76-A27FF390D928}" destId="{FA2301F2-A34F-6B4E-94D4-C48B73196F5C}" srcOrd="11" destOrd="0" presId="urn:microsoft.com/office/officeart/2005/8/layout/hProcess7"/>
    <dgm:cxn modelId="{181F5833-6A89-0540-86AE-65830D8BA8CC}" type="presParOf" srcId="{E4145D5D-D38A-AB41-AA76-A27FF390D928}" destId="{8B3F5757-F921-424C-B27B-7BD02C296618}" srcOrd="12" destOrd="0" presId="urn:microsoft.com/office/officeart/2005/8/layout/hProcess7"/>
    <dgm:cxn modelId="{1B900B31-E63C-3940-991A-D944268E4BD4}" type="presParOf" srcId="{8B3F5757-F921-424C-B27B-7BD02C296618}" destId="{288FA407-EF72-C644-910F-473FE41252EA}" srcOrd="0" destOrd="0" presId="urn:microsoft.com/office/officeart/2005/8/layout/hProcess7"/>
    <dgm:cxn modelId="{65F8A46E-22A6-834B-AAD5-B706DAAE6A67}" type="presParOf" srcId="{8B3F5757-F921-424C-B27B-7BD02C296618}" destId="{44424330-05D3-2642-9A24-B674012489B6}" srcOrd="1" destOrd="0" presId="urn:microsoft.com/office/officeart/2005/8/layout/hProcess7"/>
    <dgm:cxn modelId="{9EE88BAC-0F98-C44C-8B1A-75DD9A85957B}" type="presParOf" srcId="{8B3F5757-F921-424C-B27B-7BD02C296618}" destId="{725EEDAE-B122-F840-A4F2-235678B5A589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36A38-9C6C-E242-83A1-0387160C2BAC}" type="doc">
      <dgm:prSet loTypeId="urn:microsoft.com/office/officeart/2005/8/layout/process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5644AFE-D61E-DE43-BDCC-1924C35206D2}">
      <dgm:prSet phldrT="[Texte]" custT="1"/>
      <dgm:spPr/>
      <dgm:t>
        <a:bodyPr/>
        <a:lstStyle/>
        <a:p>
          <a:r>
            <a:rPr lang="fr-FR" sz="2400" b="0" i="0" dirty="0" smtClean="0">
              <a:latin typeface="Avenir Next" charset="0"/>
              <a:ea typeface="Avenir Next" charset="0"/>
              <a:cs typeface="Avenir Next" charset="0"/>
            </a:rPr>
            <a:t>Herbiers forment une barrière</a:t>
          </a:r>
          <a:r>
            <a:rPr lang="fr-FR" sz="2400" b="0" i="0" baseline="0" dirty="0" smtClean="0">
              <a:latin typeface="Avenir Next" charset="0"/>
              <a:ea typeface="Avenir Next" charset="0"/>
              <a:cs typeface="Avenir Next" charset="0"/>
            </a:rPr>
            <a:t> perméable</a:t>
          </a:r>
          <a:endParaRPr lang="fr-FR" sz="2400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6F3C498A-008D-D341-9628-B29643F21926}" type="parTrans" cxnId="{A21F1BC3-9E28-1846-97B2-9FF0FE472DCF}">
      <dgm:prSet/>
      <dgm:spPr/>
      <dgm:t>
        <a:bodyPr/>
        <a:lstStyle/>
        <a:p>
          <a:endParaRPr lang="fr-FR"/>
        </a:p>
      </dgm:t>
    </dgm:pt>
    <dgm:pt modelId="{0D84296E-BAF0-4A43-9D4E-BA30B8FF9BF5}" type="sibTrans" cxnId="{A21F1BC3-9E28-1846-97B2-9FF0FE472DCF}">
      <dgm:prSet/>
      <dgm:spPr/>
      <dgm:t>
        <a:bodyPr/>
        <a:lstStyle/>
        <a:p>
          <a:endParaRPr lang="fr-FR"/>
        </a:p>
      </dgm:t>
    </dgm:pt>
    <dgm:pt modelId="{24217135-BDD7-7944-866C-E2A759B2692C}">
      <dgm:prSet phldrT="[Texte]" custT="1"/>
      <dgm:spPr/>
      <dgm:t>
        <a:bodyPr/>
        <a:lstStyle/>
        <a:p>
          <a:r>
            <a:rPr lang="fr-FR" sz="2400" b="0" i="0" baseline="0" dirty="0" smtClean="0">
              <a:latin typeface="Avenir Next" charset="0"/>
              <a:ea typeface="Avenir Next" charset="0"/>
              <a:cs typeface="Avenir Next" charset="0"/>
            </a:rPr>
            <a:t>➘ vitesse et turbulence et ➚ forces de frottements</a:t>
          </a:r>
          <a:endParaRPr lang="fr-FR" sz="2400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226C11CA-3E7D-2F47-A565-3FECDBFBBE9D}" type="parTrans" cxnId="{178BCCE3-5FB7-254C-9F72-D345E38965CC}">
      <dgm:prSet/>
      <dgm:spPr/>
      <dgm:t>
        <a:bodyPr/>
        <a:lstStyle/>
        <a:p>
          <a:endParaRPr lang="fr-FR"/>
        </a:p>
      </dgm:t>
    </dgm:pt>
    <dgm:pt modelId="{DCDC7AC1-64FB-814C-BBAF-3704710BFE05}" type="sibTrans" cxnId="{178BCCE3-5FB7-254C-9F72-D345E38965CC}">
      <dgm:prSet/>
      <dgm:spPr/>
      <dgm:t>
        <a:bodyPr/>
        <a:lstStyle/>
        <a:p>
          <a:endParaRPr lang="fr-FR"/>
        </a:p>
      </dgm:t>
    </dgm:pt>
    <dgm:pt modelId="{F070A44B-7AAD-E549-BE0A-BE7C7392FED8}">
      <dgm:prSet phldrT="[Texte]" custT="1"/>
      <dgm:spPr/>
      <dgm:t>
        <a:bodyPr/>
        <a:lstStyle/>
        <a:p>
          <a:r>
            <a:rPr lang="fr-FR" sz="2400" b="0" i="0" dirty="0" smtClean="0">
              <a:latin typeface="Avenir Next" charset="0"/>
              <a:ea typeface="Avenir Next" charset="0"/>
              <a:cs typeface="Avenir Next" charset="0"/>
            </a:rPr>
            <a:t>Conditions favorables</a:t>
          </a:r>
          <a:r>
            <a:rPr lang="fr-FR" sz="2400" b="0" i="0" baseline="0" dirty="0" smtClean="0">
              <a:latin typeface="Avenir Next" charset="0"/>
              <a:ea typeface="Avenir Next" charset="0"/>
              <a:cs typeface="Avenir Next" charset="0"/>
            </a:rPr>
            <a:t> à la </a:t>
          </a:r>
          <a:r>
            <a:rPr lang="fr-FR" sz="2400" b="1" i="0" baseline="0" dirty="0" smtClean="0">
              <a:latin typeface="Avenir Next" charset="0"/>
              <a:ea typeface="Avenir Next" charset="0"/>
              <a:cs typeface="Avenir Next" charset="0"/>
            </a:rPr>
            <a:t>sédimentation des particules fines</a:t>
          </a:r>
          <a:endParaRPr lang="fr-FR" sz="2400" b="1" i="0" dirty="0">
            <a:latin typeface="Avenir Next" charset="0"/>
            <a:ea typeface="Avenir Next" charset="0"/>
            <a:cs typeface="Avenir Next" charset="0"/>
          </a:endParaRPr>
        </a:p>
      </dgm:t>
    </dgm:pt>
    <dgm:pt modelId="{E2319E83-5EA1-3A48-B078-C385BB74B928}" type="parTrans" cxnId="{90514CBF-9EE8-AA47-B6F9-B68C7CFD0E56}">
      <dgm:prSet/>
      <dgm:spPr/>
      <dgm:t>
        <a:bodyPr/>
        <a:lstStyle/>
        <a:p>
          <a:endParaRPr lang="fr-FR"/>
        </a:p>
      </dgm:t>
    </dgm:pt>
    <dgm:pt modelId="{146C9D98-4C05-EA4E-813C-B4A276AA5015}" type="sibTrans" cxnId="{90514CBF-9EE8-AA47-B6F9-B68C7CFD0E56}">
      <dgm:prSet/>
      <dgm:spPr/>
      <dgm:t>
        <a:bodyPr/>
        <a:lstStyle/>
        <a:p>
          <a:endParaRPr lang="fr-FR"/>
        </a:p>
      </dgm:t>
    </dgm:pt>
    <dgm:pt modelId="{F19B534B-7268-F644-9EED-4EAE98847DFE}" type="pres">
      <dgm:prSet presAssocID="{3F636A38-9C6C-E242-83A1-0387160C2BAC}" presName="linearFlow" presStyleCnt="0">
        <dgm:presLayoutVars>
          <dgm:resizeHandles val="exact"/>
        </dgm:presLayoutVars>
      </dgm:prSet>
      <dgm:spPr/>
    </dgm:pt>
    <dgm:pt modelId="{549404EC-8F62-2949-B0A0-445850E0B8EB}" type="pres">
      <dgm:prSet presAssocID="{45644AFE-D61E-DE43-BDCC-1924C35206D2}" presName="node" presStyleLbl="node1" presStyleIdx="0" presStyleCnt="3" custScaleX="160294" custLinFactNeighborY="-2531">
        <dgm:presLayoutVars>
          <dgm:bulletEnabled val="1"/>
        </dgm:presLayoutVars>
      </dgm:prSet>
      <dgm:spPr/>
    </dgm:pt>
    <dgm:pt modelId="{827792D1-9B6B-AC4E-A5EC-93D9976EC347}" type="pres">
      <dgm:prSet presAssocID="{0D84296E-BAF0-4A43-9D4E-BA30B8FF9BF5}" presName="sibTrans" presStyleLbl="sibTrans2D1" presStyleIdx="0" presStyleCnt="2"/>
      <dgm:spPr/>
    </dgm:pt>
    <dgm:pt modelId="{61725B47-F928-A543-919D-165515F5AB38}" type="pres">
      <dgm:prSet presAssocID="{0D84296E-BAF0-4A43-9D4E-BA30B8FF9BF5}" presName="connectorText" presStyleLbl="sibTrans2D1" presStyleIdx="0" presStyleCnt="2"/>
      <dgm:spPr/>
    </dgm:pt>
    <dgm:pt modelId="{589BBD07-3DB0-7F4B-9176-AE932DB3FA70}" type="pres">
      <dgm:prSet presAssocID="{24217135-BDD7-7944-866C-E2A759B2692C}" presName="node" presStyleLbl="node1" presStyleIdx="1" presStyleCnt="3" custScaleX="160294">
        <dgm:presLayoutVars>
          <dgm:bulletEnabled val="1"/>
        </dgm:presLayoutVars>
      </dgm:prSet>
      <dgm:spPr/>
    </dgm:pt>
    <dgm:pt modelId="{3BC6D1EE-CDB2-4D43-B67D-1F31E6B9C74F}" type="pres">
      <dgm:prSet presAssocID="{DCDC7AC1-64FB-814C-BBAF-3704710BFE05}" presName="sibTrans" presStyleLbl="sibTrans2D1" presStyleIdx="1" presStyleCnt="2"/>
      <dgm:spPr/>
    </dgm:pt>
    <dgm:pt modelId="{A921D584-7DEA-AF43-8479-702441C17D5B}" type="pres">
      <dgm:prSet presAssocID="{DCDC7AC1-64FB-814C-BBAF-3704710BFE05}" presName="connectorText" presStyleLbl="sibTrans2D1" presStyleIdx="1" presStyleCnt="2"/>
      <dgm:spPr/>
    </dgm:pt>
    <dgm:pt modelId="{B341D788-0E09-274E-B7EA-38DBB38AB844}" type="pres">
      <dgm:prSet presAssocID="{F070A44B-7AAD-E549-BE0A-BE7C7392FED8}" presName="node" presStyleLbl="node1" presStyleIdx="2" presStyleCnt="3" custScaleX="160294">
        <dgm:presLayoutVars>
          <dgm:bulletEnabled val="1"/>
        </dgm:presLayoutVars>
      </dgm:prSet>
      <dgm:spPr/>
    </dgm:pt>
  </dgm:ptLst>
  <dgm:cxnLst>
    <dgm:cxn modelId="{7C4ADDF5-9F91-2B46-A2E2-205913417A2F}" type="presOf" srcId="{DCDC7AC1-64FB-814C-BBAF-3704710BFE05}" destId="{3BC6D1EE-CDB2-4D43-B67D-1F31E6B9C74F}" srcOrd="0" destOrd="0" presId="urn:microsoft.com/office/officeart/2005/8/layout/process2"/>
    <dgm:cxn modelId="{35C91172-AD97-4B4D-B339-F7DF3CC774C6}" type="presOf" srcId="{0D84296E-BAF0-4A43-9D4E-BA30B8FF9BF5}" destId="{61725B47-F928-A543-919D-165515F5AB38}" srcOrd="1" destOrd="0" presId="urn:microsoft.com/office/officeart/2005/8/layout/process2"/>
    <dgm:cxn modelId="{DC3925F8-1DD3-9949-8F2D-454AE4772A1C}" type="presOf" srcId="{0D84296E-BAF0-4A43-9D4E-BA30B8FF9BF5}" destId="{827792D1-9B6B-AC4E-A5EC-93D9976EC347}" srcOrd="0" destOrd="0" presId="urn:microsoft.com/office/officeart/2005/8/layout/process2"/>
    <dgm:cxn modelId="{A21F1BC3-9E28-1846-97B2-9FF0FE472DCF}" srcId="{3F636A38-9C6C-E242-83A1-0387160C2BAC}" destId="{45644AFE-D61E-DE43-BDCC-1924C35206D2}" srcOrd="0" destOrd="0" parTransId="{6F3C498A-008D-D341-9628-B29643F21926}" sibTransId="{0D84296E-BAF0-4A43-9D4E-BA30B8FF9BF5}"/>
    <dgm:cxn modelId="{2249D4A8-F0A2-FA48-8A77-69D94F4DE7D7}" type="presOf" srcId="{3F636A38-9C6C-E242-83A1-0387160C2BAC}" destId="{F19B534B-7268-F644-9EED-4EAE98847DFE}" srcOrd="0" destOrd="0" presId="urn:microsoft.com/office/officeart/2005/8/layout/process2"/>
    <dgm:cxn modelId="{37336823-39FF-0241-9841-3D4AF79F12C4}" type="presOf" srcId="{45644AFE-D61E-DE43-BDCC-1924C35206D2}" destId="{549404EC-8F62-2949-B0A0-445850E0B8EB}" srcOrd="0" destOrd="0" presId="urn:microsoft.com/office/officeart/2005/8/layout/process2"/>
    <dgm:cxn modelId="{5B7784FF-3BB9-9A42-9D60-92770DED54B4}" type="presOf" srcId="{F070A44B-7AAD-E549-BE0A-BE7C7392FED8}" destId="{B341D788-0E09-274E-B7EA-38DBB38AB844}" srcOrd="0" destOrd="0" presId="urn:microsoft.com/office/officeart/2005/8/layout/process2"/>
    <dgm:cxn modelId="{178BCCE3-5FB7-254C-9F72-D345E38965CC}" srcId="{3F636A38-9C6C-E242-83A1-0387160C2BAC}" destId="{24217135-BDD7-7944-866C-E2A759B2692C}" srcOrd="1" destOrd="0" parTransId="{226C11CA-3E7D-2F47-A565-3FECDBFBBE9D}" sibTransId="{DCDC7AC1-64FB-814C-BBAF-3704710BFE05}"/>
    <dgm:cxn modelId="{2CE5B1C5-167F-5346-B09B-5A6FE55423FB}" type="presOf" srcId="{DCDC7AC1-64FB-814C-BBAF-3704710BFE05}" destId="{A921D584-7DEA-AF43-8479-702441C17D5B}" srcOrd="1" destOrd="0" presId="urn:microsoft.com/office/officeart/2005/8/layout/process2"/>
    <dgm:cxn modelId="{18701DD3-43C2-3346-BEF0-55D7CA4AF9F1}" type="presOf" srcId="{24217135-BDD7-7944-866C-E2A759B2692C}" destId="{589BBD07-3DB0-7F4B-9176-AE932DB3FA70}" srcOrd="0" destOrd="0" presId="urn:microsoft.com/office/officeart/2005/8/layout/process2"/>
    <dgm:cxn modelId="{90514CBF-9EE8-AA47-B6F9-B68C7CFD0E56}" srcId="{3F636A38-9C6C-E242-83A1-0387160C2BAC}" destId="{F070A44B-7AAD-E549-BE0A-BE7C7392FED8}" srcOrd="2" destOrd="0" parTransId="{E2319E83-5EA1-3A48-B078-C385BB74B928}" sibTransId="{146C9D98-4C05-EA4E-813C-B4A276AA5015}"/>
    <dgm:cxn modelId="{EEBCDEAE-B9E0-7742-8CCA-4B7B3929FA63}" type="presParOf" srcId="{F19B534B-7268-F644-9EED-4EAE98847DFE}" destId="{549404EC-8F62-2949-B0A0-445850E0B8EB}" srcOrd="0" destOrd="0" presId="urn:microsoft.com/office/officeart/2005/8/layout/process2"/>
    <dgm:cxn modelId="{FF4F6AFF-9B2B-A646-BC51-5594E99DFC2C}" type="presParOf" srcId="{F19B534B-7268-F644-9EED-4EAE98847DFE}" destId="{827792D1-9B6B-AC4E-A5EC-93D9976EC347}" srcOrd="1" destOrd="0" presId="urn:microsoft.com/office/officeart/2005/8/layout/process2"/>
    <dgm:cxn modelId="{97F27B73-B0F2-B444-99AB-362C571F7C6B}" type="presParOf" srcId="{827792D1-9B6B-AC4E-A5EC-93D9976EC347}" destId="{61725B47-F928-A543-919D-165515F5AB38}" srcOrd="0" destOrd="0" presId="urn:microsoft.com/office/officeart/2005/8/layout/process2"/>
    <dgm:cxn modelId="{0A947F25-4301-554C-A852-1B9026C661EC}" type="presParOf" srcId="{F19B534B-7268-F644-9EED-4EAE98847DFE}" destId="{589BBD07-3DB0-7F4B-9176-AE932DB3FA70}" srcOrd="2" destOrd="0" presId="urn:microsoft.com/office/officeart/2005/8/layout/process2"/>
    <dgm:cxn modelId="{3BEB4EA4-1BA2-9845-9232-9A876A963139}" type="presParOf" srcId="{F19B534B-7268-F644-9EED-4EAE98847DFE}" destId="{3BC6D1EE-CDB2-4D43-B67D-1F31E6B9C74F}" srcOrd="3" destOrd="0" presId="urn:microsoft.com/office/officeart/2005/8/layout/process2"/>
    <dgm:cxn modelId="{A34F6ACC-8482-4A45-BBAF-D0B3A73A6ECC}" type="presParOf" srcId="{3BC6D1EE-CDB2-4D43-B67D-1F31E6B9C74F}" destId="{A921D584-7DEA-AF43-8479-702441C17D5B}" srcOrd="0" destOrd="0" presId="urn:microsoft.com/office/officeart/2005/8/layout/process2"/>
    <dgm:cxn modelId="{5F45B5F5-8DF0-F941-942D-EAFD6170C5AA}" type="presParOf" srcId="{F19B534B-7268-F644-9EED-4EAE98847DFE}" destId="{B341D788-0E09-274E-B7EA-38DBB38AB84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956F22-DE1C-B64F-901D-7CF541E0CF44}" type="doc">
      <dgm:prSet loTypeId="urn:microsoft.com/office/officeart/2005/8/layout/hProcess7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09D971-1272-4D4B-8254-B455232D6C98}">
      <dgm:prSet phldrT="[Texte]"/>
      <dgm:spPr/>
      <dgm:t>
        <a:bodyPr/>
        <a:lstStyle/>
        <a:p>
          <a:pPr algn="ctr"/>
          <a:r>
            <a:rPr lang="fr-FR" dirty="0" smtClean="0">
              <a:solidFill>
                <a:schemeClr val="tx1"/>
              </a:solidFill>
            </a:rPr>
            <a:t>Compartiment</a:t>
          </a:r>
          <a:r>
            <a:rPr lang="fr-FR" baseline="0" dirty="0" smtClean="0"/>
            <a:t> </a:t>
          </a:r>
          <a:r>
            <a:rPr lang="fr-FR" baseline="0" dirty="0" smtClean="0">
              <a:solidFill>
                <a:schemeClr val="tx1"/>
              </a:solidFill>
            </a:rPr>
            <a:t>physique</a:t>
          </a:r>
          <a:endParaRPr lang="fr-FR" dirty="0">
            <a:solidFill>
              <a:schemeClr val="tx1"/>
            </a:solidFill>
          </a:endParaRPr>
        </a:p>
      </dgm:t>
    </dgm:pt>
    <dgm:pt modelId="{5B3ACA3F-503C-E24A-A2DD-801A2C8BFB41}" type="parTrans" cxnId="{806D5D56-525C-BE42-B22A-85C57EB0DD8D}">
      <dgm:prSet/>
      <dgm:spPr/>
      <dgm:t>
        <a:bodyPr/>
        <a:lstStyle/>
        <a:p>
          <a:endParaRPr lang="fr-FR"/>
        </a:p>
      </dgm:t>
    </dgm:pt>
    <dgm:pt modelId="{653D109E-D839-E44E-83D1-FA7581034A08}" type="sibTrans" cxnId="{806D5D56-525C-BE42-B22A-85C57EB0DD8D}">
      <dgm:prSet/>
      <dgm:spPr/>
      <dgm:t>
        <a:bodyPr/>
        <a:lstStyle/>
        <a:p>
          <a:endParaRPr lang="fr-FR"/>
        </a:p>
      </dgm:t>
    </dgm:pt>
    <dgm:pt modelId="{BEEBE951-A0C3-B44D-942D-FE8EC6D2D6E4}">
      <dgm:prSet phldrT="[Texte]"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Compartiment</a:t>
          </a:r>
          <a:r>
            <a:rPr lang="fr-FR" baseline="0" dirty="0" smtClean="0">
              <a:solidFill>
                <a:schemeClr val="tx1"/>
              </a:solidFill>
            </a:rPr>
            <a:t> </a:t>
          </a:r>
          <a:r>
            <a:rPr lang="fr-FR" baseline="0" dirty="0" smtClean="0">
              <a:solidFill>
                <a:schemeClr val="tx1"/>
              </a:solidFill>
            </a:rPr>
            <a:t>chimique</a:t>
          </a:r>
          <a:endParaRPr lang="fr-FR" dirty="0">
            <a:solidFill>
              <a:schemeClr val="tx1"/>
            </a:solidFill>
          </a:endParaRPr>
        </a:p>
      </dgm:t>
    </dgm:pt>
    <dgm:pt modelId="{777D3D0E-C27E-664E-86B7-2F8545A8E1DD}" type="parTrans" cxnId="{7AC9F774-7AAF-704C-804E-A2E045A1C3CA}">
      <dgm:prSet/>
      <dgm:spPr/>
      <dgm:t>
        <a:bodyPr/>
        <a:lstStyle/>
        <a:p>
          <a:endParaRPr lang="fr-FR"/>
        </a:p>
      </dgm:t>
    </dgm:pt>
    <dgm:pt modelId="{575D8F1C-88B7-4B41-8DDA-36044642EAEE}" type="sibTrans" cxnId="{7AC9F774-7AAF-704C-804E-A2E045A1C3CA}">
      <dgm:prSet/>
      <dgm:spPr/>
      <dgm:t>
        <a:bodyPr/>
        <a:lstStyle/>
        <a:p>
          <a:endParaRPr lang="fr-FR"/>
        </a:p>
      </dgm:t>
    </dgm:pt>
    <dgm:pt modelId="{F1491088-8D95-994E-A776-D5AA5B5D3163}">
      <dgm:prSet phldrT="[Texte]"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Biodiversité</a:t>
          </a:r>
          <a:endParaRPr lang="fr-FR" dirty="0">
            <a:solidFill>
              <a:schemeClr val="tx1"/>
            </a:solidFill>
          </a:endParaRPr>
        </a:p>
      </dgm:t>
    </dgm:pt>
    <dgm:pt modelId="{A8ABC43A-01AC-B545-9663-28747D29DCDA}" type="parTrans" cxnId="{C1AB10B4-1852-CD4B-B0A3-42FCD86EAC03}">
      <dgm:prSet/>
      <dgm:spPr/>
      <dgm:t>
        <a:bodyPr/>
        <a:lstStyle/>
        <a:p>
          <a:endParaRPr lang="fr-FR"/>
        </a:p>
      </dgm:t>
    </dgm:pt>
    <dgm:pt modelId="{81AFCF68-630D-D74B-863C-924C749E101B}" type="sibTrans" cxnId="{C1AB10B4-1852-CD4B-B0A3-42FCD86EAC03}">
      <dgm:prSet/>
      <dgm:spPr/>
      <dgm:t>
        <a:bodyPr/>
        <a:lstStyle/>
        <a:p>
          <a:endParaRPr lang="fr-FR"/>
        </a:p>
      </dgm:t>
    </dgm:pt>
    <dgm:pt modelId="{6AED257A-503A-2C41-BD26-B54E54F0B6A5}">
      <dgm:prSet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Usages</a:t>
          </a:r>
        </a:p>
      </dgm:t>
    </dgm:pt>
    <dgm:pt modelId="{C5B35F2B-945E-0A45-BF43-AF6FBDBB2000}" type="sibTrans" cxnId="{0781A1F3-79A7-1848-B923-7F2279E0E012}">
      <dgm:prSet/>
      <dgm:spPr/>
      <dgm:t>
        <a:bodyPr/>
        <a:lstStyle/>
        <a:p>
          <a:endParaRPr lang="fr-FR"/>
        </a:p>
      </dgm:t>
    </dgm:pt>
    <dgm:pt modelId="{1EE10A76-B1C2-8C48-9D7F-213CA8EEDE20}" type="parTrans" cxnId="{0781A1F3-79A7-1848-B923-7F2279E0E012}">
      <dgm:prSet/>
      <dgm:spPr/>
      <dgm:t>
        <a:bodyPr/>
        <a:lstStyle/>
        <a:p>
          <a:endParaRPr lang="fr-FR"/>
        </a:p>
      </dgm:t>
    </dgm:pt>
    <dgm:pt modelId="{828BC615-6629-9E48-8243-A99AA8E91446}">
      <dgm:prSet phldrT="[Texte]"/>
      <dgm:spPr>
        <a:solidFill>
          <a:schemeClr val="accent6">
            <a:lumMod val="40000"/>
            <a:lumOff val="60000"/>
            <a:alpha val="75000"/>
          </a:schemeClr>
        </a:solidFill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III</a:t>
          </a:r>
          <a:endParaRPr lang="fr-FR" dirty="0">
            <a:solidFill>
              <a:schemeClr val="tx1"/>
            </a:solidFill>
          </a:endParaRPr>
        </a:p>
      </dgm:t>
    </dgm:pt>
    <dgm:pt modelId="{65845B08-FCDD-0C4D-AB0A-EBA55C2394C6}" type="sibTrans" cxnId="{B030F63F-EC1D-EF43-AF97-E515A2C9CB60}">
      <dgm:prSet/>
      <dgm:spPr/>
      <dgm:t>
        <a:bodyPr/>
        <a:lstStyle/>
        <a:p>
          <a:endParaRPr lang="fr-FR"/>
        </a:p>
      </dgm:t>
    </dgm:pt>
    <dgm:pt modelId="{34FD8D32-9DFB-0C42-9834-27409F175406}" type="parTrans" cxnId="{B030F63F-EC1D-EF43-AF97-E515A2C9CB60}">
      <dgm:prSet/>
      <dgm:spPr/>
      <dgm:t>
        <a:bodyPr/>
        <a:lstStyle/>
        <a:p>
          <a:endParaRPr lang="fr-FR"/>
        </a:p>
      </dgm:t>
    </dgm:pt>
    <dgm:pt modelId="{DD3604AF-0B94-044A-9991-90A85C840470}">
      <dgm:prSet phldrT="[Texte]"/>
      <dgm:spPr>
        <a:solidFill>
          <a:schemeClr val="accent6">
            <a:lumMod val="40000"/>
            <a:lumOff val="60000"/>
            <a:alpha val="75000"/>
          </a:schemeClr>
        </a:solidFill>
        <a:ln w="28575">
          <a:noFill/>
        </a:ln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</a:t>
          </a:r>
          <a:endParaRPr lang="fr-FR" dirty="0">
            <a:solidFill>
              <a:schemeClr val="tx1"/>
            </a:solidFill>
          </a:endParaRPr>
        </a:p>
      </dgm:t>
    </dgm:pt>
    <dgm:pt modelId="{DD9E45D0-64B6-104C-87D2-5CD972C583B3}" type="sibTrans" cxnId="{0300CB18-A83A-1641-92F2-D4527EE3D1AF}">
      <dgm:prSet/>
      <dgm:spPr/>
      <dgm:t>
        <a:bodyPr/>
        <a:lstStyle/>
        <a:p>
          <a:endParaRPr lang="fr-FR"/>
        </a:p>
      </dgm:t>
    </dgm:pt>
    <dgm:pt modelId="{6C177616-C0C1-924F-BB35-DF02EC94D06B}" type="parTrans" cxnId="{0300CB18-A83A-1641-92F2-D4527EE3D1AF}">
      <dgm:prSet/>
      <dgm:spPr/>
      <dgm:t>
        <a:bodyPr/>
        <a:lstStyle/>
        <a:p>
          <a:endParaRPr lang="fr-FR"/>
        </a:p>
      </dgm:t>
    </dgm:pt>
    <dgm:pt modelId="{4E862E2B-F9E1-3840-B73D-2832ADEA73C2}">
      <dgm:prSet phldrT="[Texte]"/>
      <dgm:spPr>
        <a:solidFill>
          <a:schemeClr val="accent6">
            <a:lumMod val="40000"/>
            <a:lumOff val="60000"/>
            <a:alpha val="75000"/>
          </a:schemeClr>
        </a:solidFill>
        <a:ln w="38100">
          <a:solidFill>
            <a:schemeClr val="tx1"/>
          </a:solidFill>
        </a:ln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II</a:t>
          </a:r>
          <a:endParaRPr lang="fr-FR" dirty="0">
            <a:solidFill>
              <a:schemeClr val="tx1"/>
            </a:solidFill>
          </a:endParaRPr>
        </a:p>
      </dgm:t>
    </dgm:pt>
    <dgm:pt modelId="{8D420CAC-139E-8449-99B3-1687390CF286}" type="sibTrans" cxnId="{60AD7B66-A188-F54A-8D8D-00F533FD13C5}">
      <dgm:prSet/>
      <dgm:spPr/>
      <dgm:t>
        <a:bodyPr/>
        <a:lstStyle/>
        <a:p>
          <a:endParaRPr lang="fr-FR"/>
        </a:p>
      </dgm:t>
    </dgm:pt>
    <dgm:pt modelId="{828D30FC-DD5A-6740-B24A-B81392869F80}" type="parTrans" cxnId="{60AD7B66-A188-F54A-8D8D-00F533FD13C5}">
      <dgm:prSet/>
      <dgm:spPr/>
      <dgm:t>
        <a:bodyPr/>
        <a:lstStyle/>
        <a:p>
          <a:endParaRPr lang="fr-FR"/>
        </a:p>
      </dgm:t>
    </dgm:pt>
    <dgm:pt modelId="{BB824EC1-1AB5-3645-8282-330AA610724D}">
      <dgm:prSet/>
      <dgm:spPr>
        <a:solidFill>
          <a:schemeClr val="accent6">
            <a:lumMod val="40000"/>
            <a:lumOff val="60000"/>
            <a:alpha val="75000"/>
          </a:schemeClr>
        </a:solidFill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IV</a:t>
          </a:r>
          <a:endParaRPr lang="fr-FR" dirty="0">
            <a:solidFill>
              <a:schemeClr val="tx1"/>
            </a:solidFill>
          </a:endParaRPr>
        </a:p>
      </dgm:t>
    </dgm:pt>
    <dgm:pt modelId="{9BCCB6C9-C87A-3242-83DD-4303F1312401}" type="sibTrans" cxnId="{631523E3-AFEA-FD43-821E-877AC31AA110}">
      <dgm:prSet/>
      <dgm:spPr/>
      <dgm:t>
        <a:bodyPr/>
        <a:lstStyle/>
        <a:p>
          <a:endParaRPr lang="fr-FR"/>
        </a:p>
      </dgm:t>
    </dgm:pt>
    <dgm:pt modelId="{2ECE1EAC-4501-404C-B164-B47248F36E2E}" type="parTrans" cxnId="{631523E3-AFEA-FD43-821E-877AC31AA110}">
      <dgm:prSet/>
      <dgm:spPr/>
      <dgm:t>
        <a:bodyPr/>
        <a:lstStyle/>
        <a:p>
          <a:endParaRPr lang="fr-FR"/>
        </a:p>
      </dgm:t>
    </dgm:pt>
    <dgm:pt modelId="{E4145D5D-D38A-AB41-AA76-A27FF390D928}" type="pres">
      <dgm:prSet presAssocID="{F4956F22-DE1C-B64F-901D-7CF541E0CF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8B5CC6-98CA-F74F-BCB2-E20C454BDF28}" type="pres">
      <dgm:prSet presAssocID="{DD3604AF-0B94-044A-9991-90A85C840470}" presName="compositeNode" presStyleCnt="0">
        <dgm:presLayoutVars>
          <dgm:bulletEnabled val="1"/>
        </dgm:presLayoutVars>
      </dgm:prSet>
      <dgm:spPr/>
    </dgm:pt>
    <dgm:pt modelId="{37517026-7526-CB41-B1B6-54E47B409E63}" type="pres">
      <dgm:prSet presAssocID="{DD3604AF-0B94-044A-9991-90A85C840470}" presName="bgRect" presStyleLbl="node1" presStyleIdx="0" presStyleCnt="4" custLinFactNeighborX="-166" custLinFactNeighborY="-22222"/>
      <dgm:spPr/>
      <dgm:t>
        <a:bodyPr/>
        <a:lstStyle/>
        <a:p>
          <a:endParaRPr lang="fr-FR"/>
        </a:p>
      </dgm:t>
    </dgm:pt>
    <dgm:pt modelId="{29E70663-AAA5-A146-A3B6-976CE56E274E}" type="pres">
      <dgm:prSet presAssocID="{DD3604AF-0B94-044A-9991-90A85C840470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5891CD-27A7-D043-B5E9-DDD1611DC1FF}" type="pres">
      <dgm:prSet presAssocID="{DD3604AF-0B94-044A-9991-90A85C8404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069C3-68AB-6341-A3B5-250C553AC386}" type="pres">
      <dgm:prSet presAssocID="{DD9E45D0-64B6-104C-87D2-5CD972C583B3}" presName="hSp" presStyleCnt="0"/>
      <dgm:spPr/>
    </dgm:pt>
    <dgm:pt modelId="{AF76B68A-B9E2-5949-9FA1-10E2A5CBF86F}" type="pres">
      <dgm:prSet presAssocID="{DD9E45D0-64B6-104C-87D2-5CD972C583B3}" presName="vProcSp" presStyleCnt="0"/>
      <dgm:spPr/>
    </dgm:pt>
    <dgm:pt modelId="{390D9B96-7454-0B4B-AB46-86B4BF6A9757}" type="pres">
      <dgm:prSet presAssocID="{DD9E45D0-64B6-104C-87D2-5CD972C583B3}" presName="vSp1" presStyleCnt="0"/>
      <dgm:spPr/>
    </dgm:pt>
    <dgm:pt modelId="{4BB7A7D0-0FE4-2343-B471-4E4B51AA8DC8}" type="pres">
      <dgm:prSet presAssocID="{DD9E45D0-64B6-104C-87D2-5CD972C583B3}" presName="simulatedConn" presStyleLbl="solidFgAcc1" presStyleIdx="0" presStyleCnt="3" custScaleY="1066025" custLinFactY="-126198" custLinFactNeighborY="-200000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1A5575FE-671B-F04E-A74E-FA943F5D657B}" type="pres">
      <dgm:prSet presAssocID="{DD9E45D0-64B6-104C-87D2-5CD972C583B3}" presName="vSp2" presStyleCnt="0"/>
      <dgm:spPr/>
    </dgm:pt>
    <dgm:pt modelId="{0239EC25-348C-F34C-B623-A8E34A4D5793}" type="pres">
      <dgm:prSet presAssocID="{DD9E45D0-64B6-104C-87D2-5CD972C583B3}" presName="sibTrans" presStyleCnt="0"/>
      <dgm:spPr/>
    </dgm:pt>
    <dgm:pt modelId="{EB953226-4542-5244-AE56-459FAF93A30A}" type="pres">
      <dgm:prSet presAssocID="{4E862E2B-F9E1-3840-B73D-2832ADEA73C2}" presName="compositeNode" presStyleCnt="0">
        <dgm:presLayoutVars>
          <dgm:bulletEnabled val="1"/>
        </dgm:presLayoutVars>
      </dgm:prSet>
      <dgm:spPr/>
    </dgm:pt>
    <dgm:pt modelId="{2110E168-503D-534C-9659-F3BF57643CDB}" type="pres">
      <dgm:prSet presAssocID="{4E862E2B-F9E1-3840-B73D-2832ADEA73C2}" presName="bgRect" presStyleLbl="node1" presStyleIdx="1" presStyleCnt="4"/>
      <dgm:spPr/>
      <dgm:t>
        <a:bodyPr/>
        <a:lstStyle/>
        <a:p>
          <a:endParaRPr lang="fr-FR"/>
        </a:p>
      </dgm:t>
    </dgm:pt>
    <dgm:pt modelId="{27967D7C-AA28-624C-ACDA-B2C05DA5A648}" type="pres">
      <dgm:prSet presAssocID="{4E862E2B-F9E1-3840-B73D-2832ADEA73C2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3BEFE-60F6-9D4E-8CB5-10BD5261EB10}" type="pres">
      <dgm:prSet presAssocID="{4E862E2B-F9E1-3840-B73D-2832ADEA73C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E5676B-D364-DE4B-9176-A629E3D6C6D4}" type="pres">
      <dgm:prSet presAssocID="{8D420CAC-139E-8449-99B3-1687390CF286}" presName="hSp" presStyleCnt="0"/>
      <dgm:spPr/>
    </dgm:pt>
    <dgm:pt modelId="{08003D39-EA71-3349-B4AB-28DEBB3353F0}" type="pres">
      <dgm:prSet presAssocID="{8D420CAC-139E-8449-99B3-1687390CF286}" presName="vProcSp" presStyleCnt="0"/>
      <dgm:spPr/>
    </dgm:pt>
    <dgm:pt modelId="{FBAFC7F9-4FC2-2348-887F-362A15D57346}" type="pres">
      <dgm:prSet presAssocID="{8D420CAC-139E-8449-99B3-1687390CF286}" presName="vSp1" presStyleCnt="0"/>
      <dgm:spPr/>
    </dgm:pt>
    <dgm:pt modelId="{EC740FF7-F789-EA46-B0B5-07B7AAC84F12}" type="pres">
      <dgm:prSet presAssocID="{8D420CAC-139E-8449-99B3-1687390CF286}" presName="simulatedConn" presStyleLbl="solidFgAcc1" presStyleIdx="1" presStyleCnt="3" custScaleY="1066025" custLinFactY="-126200" custLinFactNeighborX="-348" custLinFactNeighborY="-200000"/>
      <dgm:spPr>
        <a:solidFill>
          <a:schemeClr val="accent6">
            <a:lumMod val="75000"/>
          </a:schemeClr>
        </a:solidFill>
      </dgm:spPr>
    </dgm:pt>
    <dgm:pt modelId="{2FE2E4B8-FCA3-FC44-9CC3-A79154B355AA}" type="pres">
      <dgm:prSet presAssocID="{8D420CAC-139E-8449-99B3-1687390CF286}" presName="vSp2" presStyleCnt="0"/>
      <dgm:spPr/>
    </dgm:pt>
    <dgm:pt modelId="{566E13AD-06D3-8840-924D-D8C690BB3660}" type="pres">
      <dgm:prSet presAssocID="{8D420CAC-139E-8449-99B3-1687390CF286}" presName="sibTrans" presStyleCnt="0"/>
      <dgm:spPr/>
    </dgm:pt>
    <dgm:pt modelId="{7B071C68-C182-6E4D-9A59-0CBB7FBDA9EC}" type="pres">
      <dgm:prSet presAssocID="{828BC615-6629-9E48-8243-A99AA8E91446}" presName="compositeNode" presStyleCnt="0">
        <dgm:presLayoutVars>
          <dgm:bulletEnabled val="1"/>
        </dgm:presLayoutVars>
      </dgm:prSet>
      <dgm:spPr/>
    </dgm:pt>
    <dgm:pt modelId="{2317732F-890A-5149-B5CA-AECC1A14235A}" type="pres">
      <dgm:prSet presAssocID="{828BC615-6629-9E48-8243-A99AA8E91446}" presName="bgRect" presStyleLbl="node1" presStyleIdx="2" presStyleCnt="4" custLinFactNeighborY="-14113"/>
      <dgm:spPr/>
      <dgm:t>
        <a:bodyPr/>
        <a:lstStyle/>
        <a:p>
          <a:endParaRPr lang="fr-FR"/>
        </a:p>
      </dgm:t>
    </dgm:pt>
    <dgm:pt modelId="{FB3D169B-A7CD-E345-8F99-28C6FFB309F6}" type="pres">
      <dgm:prSet presAssocID="{828BC615-6629-9E48-8243-A99AA8E91446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5100C1-4DAD-B343-A694-8611A40A3922}" type="pres">
      <dgm:prSet presAssocID="{828BC615-6629-9E48-8243-A99AA8E9144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051339-C23A-7041-BD72-229572A2F696}" type="pres">
      <dgm:prSet presAssocID="{65845B08-FCDD-0C4D-AB0A-EBA55C2394C6}" presName="hSp" presStyleCnt="0"/>
      <dgm:spPr/>
    </dgm:pt>
    <dgm:pt modelId="{69C0CFED-A577-534D-8BA7-82DBE511DDE5}" type="pres">
      <dgm:prSet presAssocID="{65845B08-FCDD-0C4D-AB0A-EBA55C2394C6}" presName="vProcSp" presStyleCnt="0"/>
      <dgm:spPr/>
    </dgm:pt>
    <dgm:pt modelId="{2DA8461E-1E3C-5748-8561-EFB9FC7ED368}" type="pres">
      <dgm:prSet presAssocID="{65845B08-FCDD-0C4D-AB0A-EBA55C2394C6}" presName="vSp1" presStyleCnt="0"/>
      <dgm:spPr/>
    </dgm:pt>
    <dgm:pt modelId="{7DCD1BB4-7EAD-8741-9FA9-E869A6C7F984}" type="pres">
      <dgm:prSet presAssocID="{65845B08-FCDD-0C4D-AB0A-EBA55C2394C6}" presName="simulatedConn" presStyleLbl="solidFgAcc1" presStyleIdx="2" presStyleCnt="3" custScaleY="1066025" custLinFactY="-126200" custLinFactNeighborY="-200000"/>
      <dgm:spPr>
        <a:solidFill>
          <a:schemeClr val="accent6">
            <a:lumMod val="75000"/>
          </a:schemeClr>
        </a:solidFill>
      </dgm:spPr>
    </dgm:pt>
    <dgm:pt modelId="{F322639C-EEB8-9A44-BFF9-24254AECB740}" type="pres">
      <dgm:prSet presAssocID="{65845B08-FCDD-0C4D-AB0A-EBA55C2394C6}" presName="vSp2" presStyleCnt="0"/>
      <dgm:spPr/>
    </dgm:pt>
    <dgm:pt modelId="{FA2301F2-A34F-6B4E-94D4-C48B73196F5C}" type="pres">
      <dgm:prSet presAssocID="{65845B08-FCDD-0C4D-AB0A-EBA55C2394C6}" presName="sibTrans" presStyleCnt="0"/>
      <dgm:spPr/>
    </dgm:pt>
    <dgm:pt modelId="{8B3F5757-F921-424C-B27B-7BD02C296618}" type="pres">
      <dgm:prSet presAssocID="{BB824EC1-1AB5-3645-8282-330AA610724D}" presName="compositeNode" presStyleCnt="0">
        <dgm:presLayoutVars>
          <dgm:bulletEnabled val="1"/>
        </dgm:presLayoutVars>
      </dgm:prSet>
      <dgm:spPr/>
    </dgm:pt>
    <dgm:pt modelId="{288FA407-EF72-C644-910F-473FE41252EA}" type="pres">
      <dgm:prSet presAssocID="{BB824EC1-1AB5-3645-8282-330AA610724D}" presName="bgRect" presStyleLbl="node1" presStyleIdx="3" presStyleCnt="4"/>
      <dgm:spPr/>
      <dgm:t>
        <a:bodyPr/>
        <a:lstStyle/>
        <a:p>
          <a:endParaRPr lang="fr-FR"/>
        </a:p>
      </dgm:t>
    </dgm:pt>
    <dgm:pt modelId="{44424330-05D3-2642-9A24-B674012489B6}" type="pres">
      <dgm:prSet presAssocID="{BB824EC1-1AB5-3645-8282-330AA610724D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5EEDAE-B122-F840-A4F2-235678B5A589}" type="pres">
      <dgm:prSet presAssocID="{BB824EC1-1AB5-3645-8282-330AA610724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1245C26-427D-4F46-B66F-E4D599848042}" type="presOf" srcId="{DD3604AF-0B94-044A-9991-90A85C840470}" destId="{37517026-7526-CB41-B1B6-54E47B409E63}" srcOrd="0" destOrd="0" presId="urn:microsoft.com/office/officeart/2005/8/layout/hProcess7"/>
    <dgm:cxn modelId="{0781A1F3-79A7-1848-B923-7F2279E0E012}" srcId="{BB824EC1-1AB5-3645-8282-330AA610724D}" destId="{6AED257A-503A-2C41-BD26-B54E54F0B6A5}" srcOrd="0" destOrd="0" parTransId="{1EE10A76-B1C2-8C48-9D7F-213CA8EEDE20}" sibTransId="{C5B35F2B-945E-0A45-BF43-AF6FBDBB2000}"/>
    <dgm:cxn modelId="{C1AB10B4-1852-CD4B-B0A3-42FCD86EAC03}" srcId="{828BC615-6629-9E48-8243-A99AA8E91446}" destId="{F1491088-8D95-994E-A776-D5AA5B5D3163}" srcOrd="0" destOrd="0" parTransId="{A8ABC43A-01AC-B545-9663-28747D29DCDA}" sibTransId="{81AFCF68-630D-D74B-863C-924C749E101B}"/>
    <dgm:cxn modelId="{631523E3-AFEA-FD43-821E-877AC31AA110}" srcId="{F4956F22-DE1C-B64F-901D-7CF541E0CF44}" destId="{BB824EC1-1AB5-3645-8282-330AA610724D}" srcOrd="3" destOrd="0" parTransId="{2ECE1EAC-4501-404C-B164-B47248F36E2E}" sibTransId="{9BCCB6C9-C87A-3242-83DD-4303F1312401}"/>
    <dgm:cxn modelId="{39E482EC-A2E5-7E40-A219-4CE4E663154F}" type="presOf" srcId="{4E862E2B-F9E1-3840-B73D-2832ADEA73C2}" destId="{2110E168-503D-534C-9659-F3BF57643CDB}" srcOrd="0" destOrd="0" presId="urn:microsoft.com/office/officeart/2005/8/layout/hProcess7"/>
    <dgm:cxn modelId="{F8954D81-BF4B-614D-A1F9-BC09DD3241D6}" type="presOf" srcId="{6AED257A-503A-2C41-BD26-B54E54F0B6A5}" destId="{725EEDAE-B122-F840-A4F2-235678B5A589}" srcOrd="0" destOrd="0" presId="urn:microsoft.com/office/officeart/2005/8/layout/hProcess7"/>
    <dgm:cxn modelId="{474DC8D3-F833-6C44-989C-742AA757C71F}" type="presOf" srcId="{F1491088-8D95-994E-A776-D5AA5B5D3163}" destId="{E55100C1-4DAD-B343-A694-8611A40A3922}" srcOrd="0" destOrd="0" presId="urn:microsoft.com/office/officeart/2005/8/layout/hProcess7"/>
    <dgm:cxn modelId="{7AC9F774-7AAF-704C-804E-A2E045A1C3CA}" srcId="{4E862E2B-F9E1-3840-B73D-2832ADEA73C2}" destId="{BEEBE951-A0C3-B44D-942D-FE8EC6D2D6E4}" srcOrd="0" destOrd="0" parTransId="{777D3D0E-C27E-664E-86B7-2F8545A8E1DD}" sibTransId="{575D8F1C-88B7-4B41-8DDA-36044642EAEE}"/>
    <dgm:cxn modelId="{6AE7B710-6973-1349-96CD-33BA65310274}" type="presOf" srcId="{828BC615-6629-9E48-8243-A99AA8E91446}" destId="{2317732F-890A-5149-B5CA-AECC1A14235A}" srcOrd="0" destOrd="0" presId="urn:microsoft.com/office/officeart/2005/8/layout/hProcess7"/>
    <dgm:cxn modelId="{9F58F7A4-E585-8841-AE12-53C4D3695D70}" type="presOf" srcId="{BB824EC1-1AB5-3645-8282-330AA610724D}" destId="{44424330-05D3-2642-9A24-B674012489B6}" srcOrd="1" destOrd="0" presId="urn:microsoft.com/office/officeart/2005/8/layout/hProcess7"/>
    <dgm:cxn modelId="{4B3A8014-94D6-FA48-BA97-48E41E621DFE}" type="presOf" srcId="{BB824EC1-1AB5-3645-8282-330AA610724D}" destId="{288FA407-EF72-C644-910F-473FE41252EA}" srcOrd="0" destOrd="0" presId="urn:microsoft.com/office/officeart/2005/8/layout/hProcess7"/>
    <dgm:cxn modelId="{AD987429-F8E1-7948-B973-47F51D061CB5}" type="presOf" srcId="{4E862E2B-F9E1-3840-B73D-2832ADEA73C2}" destId="{27967D7C-AA28-624C-ACDA-B2C05DA5A648}" srcOrd="1" destOrd="0" presId="urn:microsoft.com/office/officeart/2005/8/layout/hProcess7"/>
    <dgm:cxn modelId="{510D6F2E-C7C0-C64A-9C45-D725670E7DE0}" type="presOf" srcId="{828BC615-6629-9E48-8243-A99AA8E91446}" destId="{FB3D169B-A7CD-E345-8F99-28C6FFB309F6}" srcOrd="1" destOrd="0" presId="urn:microsoft.com/office/officeart/2005/8/layout/hProcess7"/>
    <dgm:cxn modelId="{485ABF5C-427B-2D45-9044-22BDB461466C}" type="presOf" srcId="{F4956F22-DE1C-B64F-901D-7CF541E0CF44}" destId="{E4145D5D-D38A-AB41-AA76-A27FF390D928}" srcOrd="0" destOrd="0" presId="urn:microsoft.com/office/officeart/2005/8/layout/hProcess7"/>
    <dgm:cxn modelId="{882B791D-E771-2748-8556-9DCA8B826E12}" type="presOf" srcId="{DD3604AF-0B94-044A-9991-90A85C840470}" destId="{29E70663-AAA5-A146-A3B6-976CE56E274E}" srcOrd="1" destOrd="0" presId="urn:microsoft.com/office/officeart/2005/8/layout/hProcess7"/>
    <dgm:cxn modelId="{60AD7B66-A188-F54A-8D8D-00F533FD13C5}" srcId="{F4956F22-DE1C-B64F-901D-7CF541E0CF44}" destId="{4E862E2B-F9E1-3840-B73D-2832ADEA73C2}" srcOrd="1" destOrd="0" parTransId="{828D30FC-DD5A-6740-B24A-B81392869F80}" sibTransId="{8D420CAC-139E-8449-99B3-1687390CF286}"/>
    <dgm:cxn modelId="{B030F63F-EC1D-EF43-AF97-E515A2C9CB60}" srcId="{F4956F22-DE1C-B64F-901D-7CF541E0CF44}" destId="{828BC615-6629-9E48-8243-A99AA8E91446}" srcOrd="2" destOrd="0" parTransId="{34FD8D32-9DFB-0C42-9834-27409F175406}" sibTransId="{65845B08-FCDD-0C4D-AB0A-EBA55C2394C6}"/>
    <dgm:cxn modelId="{806D5D56-525C-BE42-B22A-85C57EB0DD8D}" srcId="{DD3604AF-0B94-044A-9991-90A85C840470}" destId="{7E09D971-1272-4D4B-8254-B455232D6C98}" srcOrd="0" destOrd="0" parTransId="{5B3ACA3F-503C-E24A-A2DD-801A2C8BFB41}" sibTransId="{653D109E-D839-E44E-83D1-FA7581034A08}"/>
    <dgm:cxn modelId="{4C6419A0-49FD-BD4C-9D67-7D62911A20D0}" type="presOf" srcId="{BEEBE951-A0C3-B44D-942D-FE8EC6D2D6E4}" destId="{4993BEFE-60F6-9D4E-8CB5-10BD5261EB10}" srcOrd="0" destOrd="0" presId="urn:microsoft.com/office/officeart/2005/8/layout/hProcess7"/>
    <dgm:cxn modelId="{0300CB18-A83A-1641-92F2-D4527EE3D1AF}" srcId="{F4956F22-DE1C-B64F-901D-7CF541E0CF44}" destId="{DD3604AF-0B94-044A-9991-90A85C840470}" srcOrd="0" destOrd="0" parTransId="{6C177616-C0C1-924F-BB35-DF02EC94D06B}" sibTransId="{DD9E45D0-64B6-104C-87D2-5CD972C583B3}"/>
    <dgm:cxn modelId="{9F121FF4-73C9-BD4F-892A-FDE3CD85A344}" type="presOf" srcId="{7E09D971-1272-4D4B-8254-B455232D6C98}" destId="{2A5891CD-27A7-D043-B5E9-DDD1611DC1FF}" srcOrd="0" destOrd="0" presId="urn:microsoft.com/office/officeart/2005/8/layout/hProcess7"/>
    <dgm:cxn modelId="{8583B864-4509-114C-A3C4-A4440812A74F}" type="presParOf" srcId="{E4145D5D-D38A-AB41-AA76-A27FF390D928}" destId="{168B5CC6-98CA-F74F-BCB2-E20C454BDF28}" srcOrd="0" destOrd="0" presId="urn:microsoft.com/office/officeart/2005/8/layout/hProcess7"/>
    <dgm:cxn modelId="{F6F02F87-D61E-A446-9BA8-1FD45B6B69F8}" type="presParOf" srcId="{168B5CC6-98CA-F74F-BCB2-E20C454BDF28}" destId="{37517026-7526-CB41-B1B6-54E47B409E63}" srcOrd="0" destOrd="0" presId="urn:microsoft.com/office/officeart/2005/8/layout/hProcess7"/>
    <dgm:cxn modelId="{F50FBFFE-7630-E24F-8AAF-818CDDCFBA8B}" type="presParOf" srcId="{168B5CC6-98CA-F74F-BCB2-E20C454BDF28}" destId="{29E70663-AAA5-A146-A3B6-976CE56E274E}" srcOrd="1" destOrd="0" presId="urn:microsoft.com/office/officeart/2005/8/layout/hProcess7"/>
    <dgm:cxn modelId="{49A65CFC-6089-874D-B44E-5ACEFE206F7E}" type="presParOf" srcId="{168B5CC6-98CA-F74F-BCB2-E20C454BDF28}" destId="{2A5891CD-27A7-D043-B5E9-DDD1611DC1FF}" srcOrd="2" destOrd="0" presId="urn:microsoft.com/office/officeart/2005/8/layout/hProcess7"/>
    <dgm:cxn modelId="{41D6C508-3EB8-7B42-B5C6-DEE9840EF1D8}" type="presParOf" srcId="{E4145D5D-D38A-AB41-AA76-A27FF390D928}" destId="{B7E069C3-68AB-6341-A3B5-250C553AC386}" srcOrd="1" destOrd="0" presId="urn:microsoft.com/office/officeart/2005/8/layout/hProcess7"/>
    <dgm:cxn modelId="{EFF6B9AD-8FDF-1C47-9E8C-55D19B973215}" type="presParOf" srcId="{E4145D5D-D38A-AB41-AA76-A27FF390D928}" destId="{AF76B68A-B9E2-5949-9FA1-10E2A5CBF86F}" srcOrd="2" destOrd="0" presId="urn:microsoft.com/office/officeart/2005/8/layout/hProcess7"/>
    <dgm:cxn modelId="{E9AB7033-8B03-0F4C-ABF8-DE75342D1B8D}" type="presParOf" srcId="{AF76B68A-B9E2-5949-9FA1-10E2A5CBF86F}" destId="{390D9B96-7454-0B4B-AB46-86B4BF6A9757}" srcOrd="0" destOrd="0" presId="urn:microsoft.com/office/officeart/2005/8/layout/hProcess7"/>
    <dgm:cxn modelId="{E9C76A8B-5A8A-354B-A2CF-5DA05AA06887}" type="presParOf" srcId="{AF76B68A-B9E2-5949-9FA1-10E2A5CBF86F}" destId="{4BB7A7D0-0FE4-2343-B471-4E4B51AA8DC8}" srcOrd="1" destOrd="0" presId="urn:microsoft.com/office/officeart/2005/8/layout/hProcess7"/>
    <dgm:cxn modelId="{8E750C6C-744D-5A4C-BF7D-DCAC316E82B2}" type="presParOf" srcId="{AF76B68A-B9E2-5949-9FA1-10E2A5CBF86F}" destId="{1A5575FE-671B-F04E-A74E-FA943F5D657B}" srcOrd="2" destOrd="0" presId="urn:microsoft.com/office/officeart/2005/8/layout/hProcess7"/>
    <dgm:cxn modelId="{9D3E5E1C-AC90-494D-B342-50204502BB42}" type="presParOf" srcId="{E4145D5D-D38A-AB41-AA76-A27FF390D928}" destId="{0239EC25-348C-F34C-B623-A8E34A4D5793}" srcOrd="3" destOrd="0" presId="urn:microsoft.com/office/officeart/2005/8/layout/hProcess7"/>
    <dgm:cxn modelId="{B9108E56-EAC0-CE4A-AA8C-C69B968A480A}" type="presParOf" srcId="{E4145D5D-D38A-AB41-AA76-A27FF390D928}" destId="{EB953226-4542-5244-AE56-459FAF93A30A}" srcOrd="4" destOrd="0" presId="urn:microsoft.com/office/officeart/2005/8/layout/hProcess7"/>
    <dgm:cxn modelId="{CCE64291-1054-CA45-8B1E-A34732FA89B1}" type="presParOf" srcId="{EB953226-4542-5244-AE56-459FAF93A30A}" destId="{2110E168-503D-534C-9659-F3BF57643CDB}" srcOrd="0" destOrd="0" presId="urn:microsoft.com/office/officeart/2005/8/layout/hProcess7"/>
    <dgm:cxn modelId="{B62FB56E-3D24-464E-A188-6D5740B3B6E3}" type="presParOf" srcId="{EB953226-4542-5244-AE56-459FAF93A30A}" destId="{27967D7C-AA28-624C-ACDA-B2C05DA5A648}" srcOrd="1" destOrd="0" presId="urn:microsoft.com/office/officeart/2005/8/layout/hProcess7"/>
    <dgm:cxn modelId="{9EAD9555-AE60-2548-8085-B09FBE67904A}" type="presParOf" srcId="{EB953226-4542-5244-AE56-459FAF93A30A}" destId="{4993BEFE-60F6-9D4E-8CB5-10BD5261EB10}" srcOrd="2" destOrd="0" presId="urn:microsoft.com/office/officeart/2005/8/layout/hProcess7"/>
    <dgm:cxn modelId="{04300C69-4D96-3C49-BD64-EFAE42CE8951}" type="presParOf" srcId="{E4145D5D-D38A-AB41-AA76-A27FF390D928}" destId="{19E5676B-D364-DE4B-9176-A629E3D6C6D4}" srcOrd="5" destOrd="0" presId="urn:microsoft.com/office/officeart/2005/8/layout/hProcess7"/>
    <dgm:cxn modelId="{24D96804-9CF9-0549-8349-33026C2CCE2E}" type="presParOf" srcId="{E4145D5D-D38A-AB41-AA76-A27FF390D928}" destId="{08003D39-EA71-3349-B4AB-28DEBB3353F0}" srcOrd="6" destOrd="0" presId="urn:microsoft.com/office/officeart/2005/8/layout/hProcess7"/>
    <dgm:cxn modelId="{4608D0AC-CB73-3E4C-BF90-9C9482A97534}" type="presParOf" srcId="{08003D39-EA71-3349-B4AB-28DEBB3353F0}" destId="{FBAFC7F9-4FC2-2348-887F-362A15D57346}" srcOrd="0" destOrd="0" presId="urn:microsoft.com/office/officeart/2005/8/layout/hProcess7"/>
    <dgm:cxn modelId="{5DCCA800-0C69-1341-8292-5EBFCC0090D7}" type="presParOf" srcId="{08003D39-EA71-3349-B4AB-28DEBB3353F0}" destId="{EC740FF7-F789-EA46-B0B5-07B7AAC84F12}" srcOrd="1" destOrd="0" presId="urn:microsoft.com/office/officeart/2005/8/layout/hProcess7"/>
    <dgm:cxn modelId="{C3EDEAC7-1A86-9149-A7B4-3F1527964E4F}" type="presParOf" srcId="{08003D39-EA71-3349-B4AB-28DEBB3353F0}" destId="{2FE2E4B8-FCA3-FC44-9CC3-A79154B355AA}" srcOrd="2" destOrd="0" presId="urn:microsoft.com/office/officeart/2005/8/layout/hProcess7"/>
    <dgm:cxn modelId="{6D0CE26B-6BEE-6745-939D-3BFD38425A99}" type="presParOf" srcId="{E4145D5D-D38A-AB41-AA76-A27FF390D928}" destId="{566E13AD-06D3-8840-924D-D8C690BB3660}" srcOrd="7" destOrd="0" presId="urn:microsoft.com/office/officeart/2005/8/layout/hProcess7"/>
    <dgm:cxn modelId="{3959820B-6E29-0241-9F72-E1BB394FAE87}" type="presParOf" srcId="{E4145D5D-D38A-AB41-AA76-A27FF390D928}" destId="{7B071C68-C182-6E4D-9A59-0CBB7FBDA9EC}" srcOrd="8" destOrd="0" presId="urn:microsoft.com/office/officeart/2005/8/layout/hProcess7"/>
    <dgm:cxn modelId="{DFBB824C-111B-024C-86B9-E150BF3E1C9D}" type="presParOf" srcId="{7B071C68-C182-6E4D-9A59-0CBB7FBDA9EC}" destId="{2317732F-890A-5149-B5CA-AECC1A14235A}" srcOrd="0" destOrd="0" presId="urn:microsoft.com/office/officeart/2005/8/layout/hProcess7"/>
    <dgm:cxn modelId="{1A6558B6-A21F-5040-8778-0F508BD6C391}" type="presParOf" srcId="{7B071C68-C182-6E4D-9A59-0CBB7FBDA9EC}" destId="{FB3D169B-A7CD-E345-8F99-28C6FFB309F6}" srcOrd="1" destOrd="0" presId="urn:microsoft.com/office/officeart/2005/8/layout/hProcess7"/>
    <dgm:cxn modelId="{B9714CD5-65D4-4241-9FAA-EA717738A650}" type="presParOf" srcId="{7B071C68-C182-6E4D-9A59-0CBB7FBDA9EC}" destId="{E55100C1-4DAD-B343-A694-8611A40A3922}" srcOrd="2" destOrd="0" presId="urn:microsoft.com/office/officeart/2005/8/layout/hProcess7"/>
    <dgm:cxn modelId="{BD509948-F78D-554D-AFCE-1B80BB0F46B5}" type="presParOf" srcId="{E4145D5D-D38A-AB41-AA76-A27FF390D928}" destId="{BE051339-C23A-7041-BD72-229572A2F696}" srcOrd="9" destOrd="0" presId="urn:microsoft.com/office/officeart/2005/8/layout/hProcess7"/>
    <dgm:cxn modelId="{A6A9DB50-D2C2-7946-8ABE-F23EBF74AC8B}" type="presParOf" srcId="{E4145D5D-D38A-AB41-AA76-A27FF390D928}" destId="{69C0CFED-A577-534D-8BA7-82DBE511DDE5}" srcOrd="10" destOrd="0" presId="urn:microsoft.com/office/officeart/2005/8/layout/hProcess7"/>
    <dgm:cxn modelId="{D4375765-0BD8-7E4E-9401-E539D1D8151F}" type="presParOf" srcId="{69C0CFED-A577-534D-8BA7-82DBE511DDE5}" destId="{2DA8461E-1E3C-5748-8561-EFB9FC7ED368}" srcOrd="0" destOrd="0" presId="urn:microsoft.com/office/officeart/2005/8/layout/hProcess7"/>
    <dgm:cxn modelId="{DE6472FB-5493-284D-8A04-7C15CC96B3D6}" type="presParOf" srcId="{69C0CFED-A577-534D-8BA7-82DBE511DDE5}" destId="{7DCD1BB4-7EAD-8741-9FA9-E869A6C7F984}" srcOrd="1" destOrd="0" presId="urn:microsoft.com/office/officeart/2005/8/layout/hProcess7"/>
    <dgm:cxn modelId="{A61E853F-CFED-2A48-9BE7-3D76CD482290}" type="presParOf" srcId="{69C0CFED-A577-534D-8BA7-82DBE511DDE5}" destId="{F322639C-EEB8-9A44-BFF9-24254AECB740}" srcOrd="2" destOrd="0" presId="urn:microsoft.com/office/officeart/2005/8/layout/hProcess7"/>
    <dgm:cxn modelId="{658CB7F8-BDD9-2045-B2EC-16FBF9FA6C20}" type="presParOf" srcId="{E4145D5D-D38A-AB41-AA76-A27FF390D928}" destId="{FA2301F2-A34F-6B4E-94D4-C48B73196F5C}" srcOrd="11" destOrd="0" presId="urn:microsoft.com/office/officeart/2005/8/layout/hProcess7"/>
    <dgm:cxn modelId="{E830B535-0E5A-D24F-9F5F-18EB7857CCC3}" type="presParOf" srcId="{E4145D5D-D38A-AB41-AA76-A27FF390D928}" destId="{8B3F5757-F921-424C-B27B-7BD02C296618}" srcOrd="12" destOrd="0" presId="urn:microsoft.com/office/officeart/2005/8/layout/hProcess7"/>
    <dgm:cxn modelId="{49BFC84D-DB55-C748-9E10-DC52221F8E4B}" type="presParOf" srcId="{8B3F5757-F921-424C-B27B-7BD02C296618}" destId="{288FA407-EF72-C644-910F-473FE41252EA}" srcOrd="0" destOrd="0" presId="urn:microsoft.com/office/officeart/2005/8/layout/hProcess7"/>
    <dgm:cxn modelId="{A8112639-3333-BF4D-8E93-A98F188DC40E}" type="presParOf" srcId="{8B3F5757-F921-424C-B27B-7BD02C296618}" destId="{44424330-05D3-2642-9A24-B674012489B6}" srcOrd="1" destOrd="0" presId="urn:microsoft.com/office/officeart/2005/8/layout/hProcess7"/>
    <dgm:cxn modelId="{396F7E97-0843-4D4E-8550-1E8264DCFFB9}" type="presParOf" srcId="{8B3F5757-F921-424C-B27B-7BD02C296618}" destId="{725EEDAE-B122-F840-A4F2-235678B5A589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B88625-CAA3-EF4F-90A1-D6211300DFDF}" type="doc">
      <dgm:prSet loTypeId="urn:microsoft.com/office/officeart/2005/8/layout/hierarchy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05EB5C5-8383-9648-B819-639CBC0D7566}">
      <dgm:prSet phldrT="[Texte]" custT="1"/>
      <dgm:spPr/>
      <dgm:t>
        <a:bodyPr/>
        <a:lstStyle/>
        <a:p>
          <a:r>
            <a:rPr lang="fr-FR" sz="2400" b="0" i="0" dirty="0" smtClean="0">
              <a:latin typeface="Avenir Next" charset="0"/>
              <a:ea typeface="Avenir Next" charset="0"/>
              <a:cs typeface="Avenir Next" charset="0"/>
            </a:rPr>
            <a:t>Sédiments</a:t>
          </a:r>
          <a:r>
            <a:rPr lang="fr-FR" sz="2400" b="0" i="0" baseline="0" dirty="0" smtClean="0">
              <a:latin typeface="Avenir Next" charset="0"/>
              <a:ea typeface="Avenir Next" charset="0"/>
              <a:cs typeface="Avenir Next" charset="0"/>
            </a:rPr>
            <a:t> fins accumulés riches en matière organique</a:t>
          </a:r>
          <a:endParaRPr lang="fr-FR" sz="2400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30B46F9A-E7C4-5440-AD5C-25828B2E9097}" type="parTrans" cxnId="{FEEED64E-EFDE-104E-ACAE-3C27A6191A0D}">
      <dgm:prSet/>
      <dgm:spPr/>
      <dgm:t>
        <a:bodyPr/>
        <a:lstStyle/>
        <a:p>
          <a:endParaRPr lang="fr-FR"/>
        </a:p>
      </dgm:t>
    </dgm:pt>
    <dgm:pt modelId="{2F4BCBF5-160F-DB44-9D8D-1196AFD209F5}" type="sibTrans" cxnId="{FEEED64E-EFDE-104E-ACAE-3C27A6191A0D}">
      <dgm:prSet/>
      <dgm:spPr/>
      <dgm:t>
        <a:bodyPr/>
        <a:lstStyle/>
        <a:p>
          <a:endParaRPr lang="fr-FR"/>
        </a:p>
      </dgm:t>
    </dgm:pt>
    <dgm:pt modelId="{E0744B4A-473C-884D-93CA-20FBBFFE13A3}">
      <dgm:prSet phldrT="[Texte]"/>
      <dgm:spPr/>
      <dgm:t>
        <a:bodyPr/>
        <a:lstStyle/>
        <a:p>
          <a:r>
            <a:rPr lang="fr-FR" b="0" i="0" dirty="0" smtClean="0">
              <a:latin typeface="Avenir Next" charset="0"/>
              <a:ea typeface="Avenir Next" charset="0"/>
              <a:cs typeface="Avenir Next" charset="0"/>
            </a:rPr>
            <a:t>Conditions favorables à leur minéralisation puis assimilation</a:t>
          </a:r>
          <a:endParaRPr lang="fr-FR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DE98DECF-ED0C-484E-A9D0-3EC257C52DC6}" type="parTrans" cxnId="{B7DA5DE7-DA9E-F840-AAEF-7EC82750D143}">
      <dgm:prSet/>
      <dgm:spPr/>
      <dgm:t>
        <a:bodyPr/>
        <a:lstStyle/>
        <a:p>
          <a:endParaRPr lang="fr-FR"/>
        </a:p>
      </dgm:t>
    </dgm:pt>
    <dgm:pt modelId="{11F362C0-AC97-2C4B-AB47-3F6C65D248AC}" type="sibTrans" cxnId="{B7DA5DE7-DA9E-F840-AAEF-7EC82750D143}">
      <dgm:prSet/>
      <dgm:spPr/>
      <dgm:t>
        <a:bodyPr/>
        <a:lstStyle/>
        <a:p>
          <a:endParaRPr lang="fr-FR"/>
        </a:p>
      </dgm:t>
    </dgm:pt>
    <dgm:pt modelId="{CFFEEF33-0ED7-5649-A10E-22E55156B41D}">
      <dgm:prSet phldrT="[Texte]"/>
      <dgm:spPr/>
      <dgm:t>
        <a:bodyPr/>
        <a:lstStyle/>
        <a:p>
          <a:r>
            <a:rPr lang="fr-FR" b="0" i="0" dirty="0" smtClean="0">
              <a:latin typeface="Avenir Next" charset="0"/>
              <a:ea typeface="Avenir Next" charset="0"/>
              <a:cs typeface="Avenir Next" charset="0"/>
            </a:rPr>
            <a:t>Production primaire accrue ➜ </a:t>
          </a:r>
          <a:r>
            <a:rPr lang="fr-FR" b="1" i="0" dirty="0" smtClean="0">
              <a:latin typeface="Avenir Next" charset="0"/>
              <a:ea typeface="Avenir Next" charset="0"/>
              <a:cs typeface="Avenir Next" charset="0"/>
            </a:rPr>
            <a:t>accumulation efficace</a:t>
          </a:r>
          <a:r>
            <a:rPr lang="fr-FR" b="1" i="0" baseline="0" dirty="0" smtClean="0">
              <a:latin typeface="Avenir Next" charset="0"/>
              <a:ea typeface="Avenir Next" charset="0"/>
              <a:cs typeface="Avenir Next" charset="0"/>
            </a:rPr>
            <a:t> </a:t>
          </a:r>
          <a:r>
            <a:rPr lang="fr-FR" b="0" i="0" baseline="0" dirty="0" smtClean="0">
              <a:latin typeface="Avenir Next" charset="0"/>
              <a:ea typeface="Avenir Next" charset="0"/>
              <a:cs typeface="Avenir Next" charset="0"/>
            </a:rPr>
            <a:t>des nutriments</a:t>
          </a:r>
          <a:endParaRPr lang="fr-FR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0B822A7F-2C14-D246-9B17-06E8D0277612}" type="parTrans" cxnId="{A5113F4E-2507-044D-89B0-4E12BCAB7436}">
      <dgm:prSet/>
      <dgm:spPr/>
      <dgm:t>
        <a:bodyPr/>
        <a:lstStyle/>
        <a:p>
          <a:endParaRPr lang="fr-FR"/>
        </a:p>
      </dgm:t>
    </dgm:pt>
    <dgm:pt modelId="{0C01327A-91FB-CE4B-B7B1-AEA22C3EEED4}" type="sibTrans" cxnId="{A5113F4E-2507-044D-89B0-4E12BCAB7436}">
      <dgm:prSet/>
      <dgm:spPr/>
      <dgm:t>
        <a:bodyPr/>
        <a:lstStyle/>
        <a:p>
          <a:endParaRPr lang="fr-FR"/>
        </a:p>
      </dgm:t>
    </dgm:pt>
    <dgm:pt modelId="{033896E7-18C6-2E47-8830-CFE82258661B}">
      <dgm:prSet phldrT="[Texte]"/>
      <dgm:spPr/>
      <dgm:t>
        <a:bodyPr/>
        <a:lstStyle/>
        <a:p>
          <a:r>
            <a:rPr lang="fr-FR" b="0" i="0" dirty="0" smtClean="0">
              <a:latin typeface="Avenir Next" charset="0"/>
              <a:ea typeface="Avenir Next" charset="0"/>
              <a:cs typeface="Avenir Next" charset="0"/>
            </a:rPr>
            <a:t>Conditions favorables à leur stockage ou minéralisation</a:t>
          </a:r>
          <a:r>
            <a:rPr lang="fr-FR" b="0" i="0" baseline="0" dirty="0" smtClean="0">
              <a:latin typeface="Avenir Next" charset="0"/>
              <a:ea typeface="Avenir Next" charset="0"/>
              <a:cs typeface="Avenir Next" charset="0"/>
            </a:rPr>
            <a:t> (anaérobie)</a:t>
          </a:r>
          <a:endParaRPr lang="fr-FR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3CDEAD3F-F4DB-EA4E-BE36-A2765842E773}" type="parTrans" cxnId="{9AC096E5-F735-E84F-B1C6-31BD844FA6CA}">
      <dgm:prSet/>
      <dgm:spPr/>
      <dgm:t>
        <a:bodyPr/>
        <a:lstStyle/>
        <a:p>
          <a:endParaRPr lang="fr-FR"/>
        </a:p>
      </dgm:t>
    </dgm:pt>
    <dgm:pt modelId="{49FA167D-5264-8F48-A39E-572444709C88}" type="sibTrans" cxnId="{9AC096E5-F735-E84F-B1C6-31BD844FA6CA}">
      <dgm:prSet/>
      <dgm:spPr/>
      <dgm:t>
        <a:bodyPr/>
        <a:lstStyle/>
        <a:p>
          <a:endParaRPr lang="fr-FR"/>
        </a:p>
      </dgm:t>
    </dgm:pt>
    <dgm:pt modelId="{BC739215-EB35-654D-8418-5819540A4909}">
      <dgm:prSet phldrT="[Texte]"/>
      <dgm:spPr/>
      <dgm:t>
        <a:bodyPr/>
        <a:lstStyle/>
        <a:p>
          <a:r>
            <a:rPr lang="fr-FR" b="0" i="0" dirty="0" smtClean="0">
              <a:latin typeface="Avenir Next" charset="0"/>
              <a:ea typeface="Avenir Next" charset="0"/>
              <a:cs typeface="Avenir Next" charset="0"/>
            </a:rPr>
            <a:t>Libération des</a:t>
          </a:r>
          <a:r>
            <a:rPr lang="fr-FR" b="0" i="0" baseline="0" dirty="0" smtClean="0">
              <a:latin typeface="Avenir Next" charset="0"/>
              <a:ea typeface="Avenir Next" charset="0"/>
              <a:cs typeface="Avenir Next" charset="0"/>
            </a:rPr>
            <a:t> éléments sous forme gazeuse </a:t>
          </a:r>
          <a:endParaRPr lang="fr-FR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34CED43D-EA27-B14C-BF38-CAE5BF3C1C61}" type="parTrans" cxnId="{F2F5069C-0683-8E4F-BCAF-D86C90ECFA3A}">
      <dgm:prSet/>
      <dgm:spPr/>
      <dgm:t>
        <a:bodyPr/>
        <a:lstStyle/>
        <a:p>
          <a:endParaRPr lang="fr-FR"/>
        </a:p>
      </dgm:t>
    </dgm:pt>
    <dgm:pt modelId="{C2A2CBAC-4808-9C44-9891-CB9FCF8AFDB9}" type="sibTrans" cxnId="{F2F5069C-0683-8E4F-BCAF-D86C90ECFA3A}">
      <dgm:prSet/>
      <dgm:spPr/>
      <dgm:t>
        <a:bodyPr/>
        <a:lstStyle/>
        <a:p>
          <a:endParaRPr lang="fr-FR"/>
        </a:p>
      </dgm:t>
    </dgm:pt>
    <dgm:pt modelId="{62441775-0A29-164A-9221-233D216BD280}" type="pres">
      <dgm:prSet presAssocID="{33B88625-CAA3-EF4F-90A1-D6211300DF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AE6EF5-2D6A-9444-B084-4063FAC1A6B4}" type="pres">
      <dgm:prSet presAssocID="{105EB5C5-8383-9648-B819-639CBC0D7566}" presName="root1" presStyleCnt="0"/>
      <dgm:spPr/>
    </dgm:pt>
    <dgm:pt modelId="{1D8F77BD-E328-C941-99AC-3A22C2A9826E}" type="pres">
      <dgm:prSet presAssocID="{105EB5C5-8383-9648-B819-639CBC0D7566}" presName="LevelOneTextNode" presStyleLbl="node0" presStyleIdx="0" presStyleCnt="1" custScaleX="143621" custScaleY="142150">
        <dgm:presLayoutVars>
          <dgm:chPref val="3"/>
        </dgm:presLayoutVars>
      </dgm:prSet>
      <dgm:spPr/>
    </dgm:pt>
    <dgm:pt modelId="{F8F17F8E-95A6-B740-A368-0BB37E8C2E20}" type="pres">
      <dgm:prSet presAssocID="{105EB5C5-8383-9648-B819-639CBC0D7566}" presName="level2hierChild" presStyleCnt="0"/>
      <dgm:spPr/>
    </dgm:pt>
    <dgm:pt modelId="{26572756-5757-FD4E-92D5-71E8F92420E2}" type="pres">
      <dgm:prSet presAssocID="{DE98DECF-ED0C-484E-A9D0-3EC257C52DC6}" presName="conn2-1" presStyleLbl="parChTrans1D2" presStyleIdx="0" presStyleCnt="2"/>
      <dgm:spPr/>
    </dgm:pt>
    <dgm:pt modelId="{82FAB3E9-3EFC-8141-A291-B6ABC644E047}" type="pres">
      <dgm:prSet presAssocID="{DE98DECF-ED0C-484E-A9D0-3EC257C52DC6}" presName="connTx" presStyleLbl="parChTrans1D2" presStyleIdx="0" presStyleCnt="2"/>
      <dgm:spPr/>
    </dgm:pt>
    <dgm:pt modelId="{55CD97DC-862F-E947-97A3-9E25BC9C231B}" type="pres">
      <dgm:prSet presAssocID="{E0744B4A-473C-884D-93CA-20FBBFFE13A3}" presName="root2" presStyleCnt="0"/>
      <dgm:spPr/>
    </dgm:pt>
    <dgm:pt modelId="{503ABD1C-71AB-E04F-9374-3EE5057F1CEA}" type="pres">
      <dgm:prSet presAssocID="{E0744B4A-473C-884D-93CA-20FBBFFE13A3}" presName="LevelTwoTextNode" presStyleLbl="node2" presStyleIdx="0" presStyleCnt="2">
        <dgm:presLayoutVars>
          <dgm:chPref val="3"/>
        </dgm:presLayoutVars>
      </dgm:prSet>
      <dgm:spPr/>
    </dgm:pt>
    <dgm:pt modelId="{5A4AC054-7FEB-0B44-8623-DBBD1CA1ACC2}" type="pres">
      <dgm:prSet presAssocID="{E0744B4A-473C-884D-93CA-20FBBFFE13A3}" presName="level3hierChild" presStyleCnt="0"/>
      <dgm:spPr/>
    </dgm:pt>
    <dgm:pt modelId="{CFD2AC49-6BA9-0C43-A593-C2897B4AD981}" type="pres">
      <dgm:prSet presAssocID="{0B822A7F-2C14-D246-9B17-06E8D0277612}" presName="conn2-1" presStyleLbl="parChTrans1D3" presStyleIdx="0" presStyleCnt="2"/>
      <dgm:spPr/>
    </dgm:pt>
    <dgm:pt modelId="{B30F9031-DFDF-9B4D-9DB5-79E986CC12BB}" type="pres">
      <dgm:prSet presAssocID="{0B822A7F-2C14-D246-9B17-06E8D0277612}" presName="connTx" presStyleLbl="parChTrans1D3" presStyleIdx="0" presStyleCnt="2"/>
      <dgm:spPr/>
    </dgm:pt>
    <dgm:pt modelId="{1265494F-D326-B94A-9C65-B4D6A9F382AB}" type="pres">
      <dgm:prSet presAssocID="{CFFEEF33-0ED7-5649-A10E-22E55156B41D}" presName="root2" presStyleCnt="0"/>
      <dgm:spPr/>
    </dgm:pt>
    <dgm:pt modelId="{86478D82-0A52-0744-9C2E-64ADA2990600}" type="pres">
      <dgm:prSet presAssocID="{CFFEEF33-0ED7-5649-A10E-22E55156B41D}" presName="LevelTwoTextNode" presStyleLbl="node3" presStyleIdx="0" presStyleCnt="2">
        <dgm:presLayoutVars>
          <dgm:chPref val="3"/>
        </dgm:presLayoutVars>
      </dgm:prSet>
      <dgm:spPr/>
    </dgm:pt>
    <dgm:pt modelId="{74879273-8BE9-F748-B88C-EFFDA3D17DB8}" type="pres">
      <dgm:prSet presAssocID="{CFFEEF33-0ED7-5649-A10E-22E55156B41D}" presName="level3hierChild" presStyleCnt="0"/>
      <dgm:spPr/>
    </dgm:pt>
    <dgm:pt modelId="{074208F9-3B42-A045-BCC8-7A0EAB23207F}" type="pres">
      <dgm:prSet presAssocID="{3CDEAD3F-F4DB-EA4E-BE36-A2765842E773}" presName="conn2-1" presStyleLbl="parChTrans1D2" presStyleIdx="1" presStyleCnt="2"/>
      <dgm:spPr/>
    </dgm:pt>
    <dgm:pt modelId="{43DBFC4E-98CB-4245-9379-E8F8D1D6E494}" type="pres">
      <dgm:prSet presAssocID="{3CDEAD3F-F4DB-EA4E-BE36-A2765842E773}" presName="connTx" presStyleLbl="parChTrans1D2" presStyleIdx="1" presStyleCnt="2"/>
      <dgm:spPr/>
    </dgm:pt>
    <dgm:pt modelId="{03A2595C-C846-7B46-9164-546FEC693A32}" type="pres">
      <dgm:prSet presAssocID="{033896E7-18C6-2E47-8830-CFE82258661B}" presName="root2" presStyleCnt="0"/>
      <dgm:spPr/>
    </dgm:pt>
    <dgm:pt modelId="{E988A352-0D3E-6844-B5A4-7DEA453AF48C}" type="pres">
      <dgm:prSet presAssocID="{033896E7-18C6-2E47-8830-CFE82258661B}" presName="LevelTwoTextNode" presStyleLbl="node2" presStyleIdx="1" presStyleCnt="2">
        <dgm:presLayoutVars>
          <dgm:chPref val="3"/>
        </dgm:presLayoutVars>
      </dgm:prSet>
      <dgm:spPr/>
    </dgm:pt>
    <dgm:pt modelId="{95E509E0-CBD8-3A42-8C00-61C73C2A120A}" type="pres">
      <dgm:prSet presAssocID="{033896E7-18C6-2E47-8830-CFE82258661B}" presName="level3hierChild" presStyleCnt="0"/>
      <dgm:spPr/>
    </dgm:pt>
    <dgm:pt modelId="{97BDE182-945F-3349-93BB-0117569EC2B0}" type="pres">
      <dgm:prSet presAssocID="{34CED43D-EA27-B14C-BF38-CAE5BF3C1C61}" presName="conn2-1" presStyleLbl="parChTrans1D3" presStyleIdx="1" presStyleCnt="2"/>
      <dgm:spPr/>
    </dgm:pt>
    <dgm:pt modelId="{8D915FA2-570E-C54A-B01E-85F6785A204D}" type="pres">
      <dgm:prSet presAssocID="{34CED43D-EA27-B14C-BF38-CAE5BF3C1C61}" presName="connTx" presStyleLbl="parChTrans1D3" presStyleIdx="1" presStyleCnt="2"/>
      <dgm:spPr/>
    </dgm:pt>
    <dgm:pt modelId="{4F2A65D6-EAF9-3C48-BA07-0673EA74B1BC}" type="pres">
      <dgm:prSet presAssocID="{BC739215-EB35-654D-8418-5819540A4909}" presName="root2" presStyleCnt="0"/>
      <dgm:spPr/>
    </dgm:pt>
    <dgm:pt modelId="{765588B0-C6DF-2844-870C-FFA428C15066}" type="pres">
      <dgm:prSet presAssocID="{BC739215-EB35-654D-8418-5819540A4909}" presName="LevelTwoTextNode" presStyleLbl="node3" presStyleIdx="1" presStyleCnt="2">
        <dgm:presLayoutVars>
          <dgm:chPref val="3"/>
        </dgm:presLayoutVars>
      </dgm:prSet>
      <dgm:spPr/>
    </dgm:pt>
    <dgm:pt modelId="{14A53145-587E-E442-A1B0-8CF6765278E8}" type="pres">
      <dgm:prSet presAssocID="{BC739215-EB35-654D-8418-5819540A4909}" presName="level3hierChild" presStyleCnt="0"/>
      <dgm:spPr/>
    </dgm:pt>
  </dgm:ptLst>
  <dgm:cxnLst>
    <dgm:cxn modelId="{9C3EFC5E-2B45-A94B-B004-B752EC7515A6}" type="presOf" srcId="{3CDEAD3F-F4DB-EA4E-BE36-A2765842E773}" destId="{074208F9-3B42-A045-BCC8-7A0EAB23207F}" srcOrd="0" destOrd="0" presId="urn:microsoft.com/office/officeart/2005/8/layout/hierarchy2"/>
    <dgm:cxn modelId="{C0D9750B-B37B-BD47-8857-CC33AF7D508F}" type="presOf" srcId="{CFFEEF33-0ED7-5649-A10E-22E55156B41D}" destId="{86478D82-0A52-0744-9C2E-64ADA2990600}" srcOrd="0" destOrd="0" presId="urn:microsoft.com/office/officeart/2005/8/layout/hierarchy2"/>
    <dgm:cxn modelId="{5903168C-71F4-7748-B44C-9D101DB7A2AE}" type="presOf" srcId="{0B822A7F-2C14-D246-9B17-06E8D0277612}" destId="{CFD2AC49-6BA9-0C43-A593-C2897B4AD981}" srcOrd="0" destOrd="0" presId="urn:microsoft.com/office/officeart/2005/8/layout/hierarchy2"/>
    <dgm:cxn modelId="{952F6FE4-F3E9-834B-A0AC-3361BF64CF4F}" type="presOf" srcId="{0B822A7F-2C14-D246-9B17-06E8D0277612}" destId="{B30F9031-DFDF-9B4D-9DB5-79E986CC12BB}" srcOrd="1" destOrd="0" presId="urn:microsoft.com/office/officeart/2005/8/layout/hierarchy2"/>
    <dgm:cxn modelId="{8EE89741-5E1C-D84D-9318-01FD6A812482}" type="presOf" srcId="{34CED43D-EA27-B14C-BF38-CAE5BF3C1C61}" destId="{8D915FA2-570E-C54A-B01E-85F6785A204D}" srcOrd="1" destOrd="0" presId="urn:microsoft.com/office/officeart/2005/8/layout/hierarchy2"/>
    <dgm:cxn modelId="{AADD4B28-F2C0-5F42-A84B-2A4F722716DE}" type="presOf" srcId="{DE98DECF-ED0C-484E-A9D0-3EC257C52DC6}" destId="{82FAB3E9-3EFC-8141-A291-B6ABC644E047}" srcOrd="1" destOrd="0" presId="urn:microsoft.com/office/officeart/2005/8/layout/hierarchy2"/>
    <dgm:cxn modelId="{FEEED64E-EFDE-104E-ACAE-3C27A6191A0D}" srcId="{33B88625-CAA3-EF4F-90A1-D6211300DFDF}" destId="{105EB5C5-8383-9648-B819-639CBC0D7566}" srcOrd="0" destOrd="0" parTransId="{30B46F9A-E7C4-5440-AD5C-25828B2E9097}" sibTransId="{2F4BCBF5-160F-DB44-9D8D-1196AFD209F5}"/>
    <dgm:cxn modelId="{B7DA5DE7-DA9E-F840-AAEF-7EC82750D143}" srcId="{105EB5C5-8383-9648-B819-639CBC0D7566}" destId="{E0744B4A-473C-884D-93CA-20FBBFFE13A3}" srcOrd="0" destOrd="0" parTransId="{DE98DECF-ED0C-484E-A9D0-3EC257C52DC6}" sibTransId="{11F362C0-AC97-2C4B-AB47-3F6C65D248AC}"/>
    <dgm:cxn modelId="{428750E8-AA15-8948-B56E-C74601B48328}" type="presOf" srcId="{105EB5C5-8383-9648-B819-639CBC0D7566}" destId="{1D8F77BD-E328-C941-99AC-3A22C2A9826E}" srcOrd="0" destOrd="0" presId="urn:microsoft.com/office/officeart/2005/8/layout/hierarchy2"/>
    <dgm:cxn modelId="{C0091D32-BDBA-AA4D-B1CC-69EC1D7D17F2}" type="presOf" srcId="{E0744B4A-473C-884D-93CA-20FBBFFE13A3}" destId="{503ABD1C-71AB-E04F-9374-3EE5057F1CEA}" srcOrd="0" destOrd="0" presId="urn:microsoft.com/office/officeart/2005/8/layout/hierarchy2"/>
    <dgm:cxn modelId="{08B9D4C5-49B2-C144-B568-B921F7605FA4}" type="presOf" srcId="{34CED43D-EA27-B14C-BF38-CAE5BF3C1C61}" destId="{97BDE182-945F-3349-93BB-0117569EC2B0}" srcOrd="0" destOrd="0" presId="urn:microsoft.com/office/officeart/2005/8/layout/hierarchy2"/>
    <dgm:cxn modelId="{6155836E-D250-984F-970D-331B4F8F01A7}" type="presOf" srcId="{3CDEAD3F-F4DB-EA4E-BE36-A2765842E773}" destId="{43DBFC4E-98CB-4245-9379-E8F8D1D6E494}" srcOrd="1" destOrd="0" presId="urn:microsoft.com/office/officeart/2005/8/layout/hierarchy2"/>
    <dgm:cxn modelId="{A5113F4E-2507-044D-89B0-4E12BCAB7436}" srcId="{E0744B4A-473C-884D-93CA-20FBBFFE13A3}" destId="{CFFEEF33-0ED7-5649-A10E-22E55156B41D}" srcOrd="0" destOrd="0" parTransId="{0B822A7F-2C14-D246-9B17-06E8D0277612}" sibTransId="{0C01327A-91FB-CE4B-B7B1-AEA22C3EEED4}"/>
    <dgm:cxn modelId="{18CDB235-DFE2-1548-9FA1-46EF7AB23C57}" type="presOf" srcId="{33B88625-CAA3-EF4F-90A1-D6211300DFDF}" destId="{62441775-0A29-164A-9221-233D216BD280}" srcOrd="0" destOrd="0" presId="urn:microsoft.com/office/officeart/2005/8/layout/hierarchy2"/>
    <dgm:cxn modelId="{F2F5069C-0683-8E4F-BCAF-D86C90ECFA3A}" srcId="{033896E7-18C6-2E47-8830-CFE82258661B}" destId="{BC739215-EB35-654D-8418-5819540A4909}" srcOrd="0" destOrd="0" parTransId="{34CED43D-EA27-B14C-BF38-CAE5BF3C1C61}" sibTransId="{C2A2CBAC-4808-9C44-9891-CB9FCF8AFDB9}"/>
    <dgm:cxn modelId="{C4E14687-9A90-164C-AB5A-B096DA334F32}" type="presOf" srcId="{033896E7-18C6-2E47-8830-CFE82258661B}" destId="{E988A352-0D3E-6844-B5A4-7DEA453AF48C}" srcOrd="0" destOrd="0" presId="urn:microsoft.com/office/officeart/2005/8/layout/hierarchy2"/>
    <dgm:cxn modelId="{B732BC20-AFCF-9841-B53B-1848BF59D051}" type="presOf" srcId="{BC739215-EB35-654D-8418-5819540A4909}" destId="{765588B0-C6DF-2844-870C-FFA428C15066}" srcOrd="0" destOrd="0" presId="urn:microsoft.com/office/officeart/2005/8/layout/hierarchy2"/>
    <dgm:cxn modelId="{070E1615-1BCD-904A-9A1D-CC21215B3AD3}" type="presOf" srcId="{DE98DECF-ED0C-484E-A9D0-3EC257C52DC6}" destId="{26572756-5757-FD4E-92D5-71E8F92420E2}" srcOrd="0" destOrd="0" presId="urn:microsoft.com/office/officeart/2005/8/layout/hierarchy2"/>
    <dgm:cxn modelId="{9AC096E5-F735-E84F-B1C6-31BD844FA6CA}" srcId="{105EB5C5-8383-9648-B819-639CBC0D7566}" destId="{033896E7-18C6-2E47-8830-CFE82258661B}" srcOrd="1" destOrd="0" parTransId="{3CDEAD3F-F4DB-EA4E-BE36-A2765842E773}" sibTransId="{49FA167D-5264-8F48-A39E-572444709C88}"/>
    <dgm:cxn modelId="{5C3FF5DE-BCC3-5B43-8162-338004BFF847}" type="presParOf" srcId="{62441775-0A29-164A-9221-233D216BD280}" destId="{34AE6EF5-2D6A-9444-B084-4063FAC1A6B4}" srcOrd="0" destOrd="0" presId="urn:microsoft.com/office/officeart/2005/8/layout/hierarchy2"/>
    <dgm:cxn modelId="{5DCBCD5E-F65D-5242-A1F2-256848C6810F}" type="presParOf" srcId="{34AE6EF5-2D6A-9444-B084-4063FAC1A6B4}" destId="{1D8F77BD-E328-C941-99AC-3A22C2A9826E}" srcOrd="0" destOrd="0" presId="urn:microsoft.com/office/officeart/2005/8/layout/hierarchy2"/>
    <dgm:cxn modelId="{0E5AA7AA-3600-BC45-B680-AB5DBB4F651A}" type="presParOf" srcId="{34AE6EF5-2D6A-9444-B084-4063FAC1A6B4}" destId="{F8F17F8E-95A6-B740-A368-0BB37E8C2E20}" srcOrd="1" destOrd="0" presId="urn:microsoft.com/office/officeart/2005/8/layout/hierarchy2"/>
    <dgm:cxn modelId="{C5C62014-40B2-CE4D-9AEC-43013B7AA348}" type="presParOf" srcId="{F8F17F8E-95A6-B740-A368-0BB37E8C2E20}" destId="{26572756-5757-FD4E-92D5-71E8F92420E2}" srcOrd="0" destOrd="0" presId="urn:microsoft.com/office/officeart/2005/8/layout/hierarchy2"/>
    <dgm:cxn modelId="{F3E687C8-77B7-0547-AA33-E81D3B5BD534}" type="presParOf" srcId="{26572756-5757-FD4E-92D5-71E8F92420E2}" destId="{82FAB3E9-3EFC-8141-A291-B6ABC644E047}" srcOrd="0" destOrd="0" presId="urn:microsoft.com/office/officeart/2005/8/layout/hierarchy2"/>
    <dgm:cxn modelId="{F89CF7C6-F0B5-3945-8B22-3F3BBCE9E869}" type="presParOf" srcId="{F8F17F8E-95A6-B740-A368-0BB37E8C2E20}" destId="{55CD97DC-862F-E947-97A3-9E25BC9C231B}" srcOrd="1" destOrd="0" presId="urn:microsoft.com/office/officeart/2005/8/layout/hierarchy2"/>
    <dgm:cxn modelId="{3168E6B5-5D09-3C4B-BAEF-734AB48C9AED}" type="presParOf" srcId="{55CD97DC-862F-E947-97A3-9E25BC9C231B}" destId="{503ABD1C-71AB-E04F-9374-3EE5057F1CEA}" srcOrd="0" destOrd="0" presId="urn:microsoft.com/office/officeart/2005/8/layout/hierarchy2"/>
    <dgm:cxn modelId="{EFAFF557-FDF7-4541-B996-A84678ECC552}" type="presParOf" srcId="{55CD97DC-862F-E947-97A3-9E25BC9C231B}" destId="{5A4AC054-7FEB-0B44-8623-DBBD1CA1ACC2}" srcOrd="1" destOrd="0" presId="urn:microsoft.com/office/officeart/2005/8/layout/hierarchy2"/>
    <dgm:cxn modelId="{468E96F2-B0AF-C243-845C-A0EA4152465C}" type="presParOf" srcId="{5A4AC054-7FEB-0B44-8623-DBBD1CA1ACC2}" destId="{CFD2AC49-6BA9-0C43-A593-C2897B4AD981}" srcOrd="0" destOrd="0" presId="urn:microsoft.com/office/officeart/2005/8/layout/hierarchy2"/>
    <dgm:cxn modelId="{F1358636-50F2-C144-9672-4C3FEDC05A21}" type="presParOf" srcId="{CFD2AC49-6BA9-0C43-A593-C2897B4AD981}" destId="{B30F9031-DFDF-9B4D-9DB5-79E986CC12BB}" srcOrd="0" destOrd="0" presId="urn:microsoft.com/office/officeart/2005/8/layout/hierarchy2"/>
    <dgm:cxn modelId="{292C983A-8889-7848-A22A-918363A3AEFB}" type="presParOf" srcId="{5A4AC054-7FEB-0B44-8623-DBBD1CA1ACC2}" destId="{1265494F-D326-B94A-9C65-B4D6A9F382AB}" srcOrd="1" destOrd="0" presId="urn:microsoft.com/office/officeart/2005/8/layout/hierarchy2"/>
    <dgm:cxn modelId="{9F590697-D556-D547-B5D8-DEAD3A059F9E}" type="presParOf" srcId="{1265494F-D326-B94A-9C65-B4D6A9F382AB}" destId="{86478D82-0A52-0744-9C2E-64ADA2990600}" srcOrd="0" destOrd="0" presId="urn:microsoft.com/office/officeart/2005/8/layout/hierarchy2"/>
    <dgm:cxn modelId="{37B8F9E4-0E20-9449-86A0-643ACEE285CF}" type="presParOf" srcId="{1265494F-D326-B94A-9C65-B4D6A9F382AB}" destId="{74879273-8BE9-F748-B88C-EFFDA3D17DB8}" srcOrd="1" destOrd="0" presId="urn:microsoft.com/office/officeart/2005/8/layout/hierarchy2"/>
    <dgm:cxn modelId="{3931858B-4298-D24F-A134-D9FF5D8FE7C4}" type="presParOf" srcId="{F8F17F8E-95A6-B740-A368-0BB37E8C2E20}" destId="{074208F9-3B42-A045-BCC8-7A0EAB23207F}" srcOrd="2" destOrd="0" presId="urn:microsoft.com/office/officeart/2005/8/layout/hierarchy2"/>
    <dgm:cxn modelId="{90D6E28A-6DD2-7C49-A3ED-98EE5E03DD3E}" type="presParOf" srcId="{074208F9-3B42-A045-BCC8-7A0EAB23207F}" destId="{43DBFC4E-98CB-4245-9379-E8F8D1D6E494}" srcOrd="0" destOrd="0" presId="urn:microsoft.com/office/officeart/2005/8/layout/hierarchy2"/>
    <dgm:cxn modelId="{AC039486-7F81-7F42-BDE2-B85CECEA9622}" type="presParOf" srcId="{F8F17F8E-95A6-B740-A368-0BB37E8C2E20}" destId="{03A2595C-C846-7B46-9164-546FEC693A32}" srcOrd="3" destOrd="0" presId="urn:microsoft.com/office/officeart/2005/8/layout/hierarchy2"/>
    <dgm:cxn modelId="{BEBFD827-1462-8947-8662-15CD5D14B5C5}" type="presParOf" srcId="{03A2595C-C846-7B46-9164-546FEC693A32}" destId="{E988A352-0D3E-6844-B5A4-7DEA453AF48C}" srcOrd="0" destOrd="0" presId="urn:microsoft.com/office/officeart/2005/8/layout/hierarchy2"/>
    <dgm:cxn modelId="{49DEF3B8-F526-7248-BB94-CC0566B69C54}" type="presParOf" srcId="{03A2595C-C846-7B46-9164-546FEC693A32}" destId="{95E509E0-CBD8-3A42-8C00-61C73C2A120A}" srcOrd="1" destOrd="0" presId="urn:microsoft.com/office/officeart/2005/8/layout/hierarchy2"/>
    <dgm:cxn modelId="{AAF50584-0D8A-5048-BEB9-574753B2A70D}" type="presParOf" srcId="{95E509E0-CBD8-3A42-8C00-61C73C2A120A}" destId="{97BDE182-945F-3349-93BB-0117569EC2B0}" srcOrd="0" destOrd="0" presId="urn:microsoft.com/office/officeart/2005/8/layout/hierarchy2"/>
    <dgm:cxn modelId="{E4BD22C6-CBBE-EB48-887D-D789C54C8A3B}" type="presParOf" srcId="{97BDE182-945F-3349-93BB-0117569EC2B0}" destId="{8D915FA2-570E-C54A-B01E-85F6785A204D}" srcOrd="0" destOrd="0" presId="urn:microsoft.com/office/officeart/2005/8/layout/hierarchy2"/>
    <dgm:cxn modelId="{0CC2DD1E-E315-2E44-A9D7-EBAFAA698121}" type="presParOf" srcId="{95E509E0-CBD8-3A42-8C00-61C73C2A120A}" destId="{4F2A65D6-EAF9-3C48-BA07-0673EA74B1BC}" srcOrd="1" destOrd="0" presId="urn:microsoft.com/office/officeart/2005/8/layout/hierarchy2"/>
    <dgm:cxn modelId="{933CB63C-A4E7-2B45-88F2-05F90086CC3F}" type="presParOf" srcId="{4F2A65D6-EAF9-3C48-BA07-0673EA74B1BC}" destId="{765588B0-C6DF-2844-870C-FFA428C15066}" srcOrd="0" destOrd="0" presId="urn:microsoft.com/office/officeart/2005/8/layout/hierarchy2"/>
    <dgm:cxn modelId="{B84BF98E-A0E6-994D-9A2E-4DF53BB3B3B6}" type="presParOf" srcId="{4F2A65D6-EAF9-3C48-BA07-0673EA74B1BC}" destId="{14A53145-587E-E442-A1B0-8CF6765278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56F22-DE1C-B64F-901D-7CF541E0CF44}" type="doc">
      <dgm:prSet loTypeId="urn:microsoft.com/office/officeart/2005/8/layout/hProcess7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09D971-1272-4D4B-8254-B455232D6C98}">
      <dgm:prSet phldrT="[Texte]"/>
      <dgm:spPr/>
      <dgm:t>
        <a:bodyPr/>
        <a:lstStyle/>
        <a:p>
          <a:pPr algn="ctr"/>
          <a:r>
            <a:rPr lang="fr-FR" dirty="0" smtClean="0">
              <a:solidFill>
                <a:schemeClr val="tx1"/>
              </a:solidFill>
            </a:rPr>
            <a:t>Compartiment</a:t>
          </a:r>
          <a:r>
            <a:rPr lang="fr-FR" baseline="0" dirty="0" smtClean="0"/>
            <a:t> </a:t>
          </a:r>
          <a:r>
            <a:rPr lang="fr-FR" baseline="0" dirty="0" smtClean="0">
              <a:solidFill>
                <a:schemeClr val="tx1"/>
              </a:solidFill>
            </a:rPr>
            <a:t>physique</a:t>
          </a:r>
          <a:endParaRPr lang="fr-FR" dirty="0">
            <a:solidFill>
              <a:schemeClr val="tx1"/>
            </a:solidFill>
          </a:endParaRPr>
        </a:p>
      </dgm:t>
    </dgm:pt>
    <dgm:pt modelId="{5B3ACA3F-503C-E24A-A2DD-801A2C8BFB41}" type="parTrans" cxnId="{806D5D56-525C-BE42-B22A-85C57EB0DD8D}">
      <dgm:prSet/>
      <dgm:spPr/>
      <dgm:t>
        <a:bodyPr/>
        <a:lstStyle/>
        <a:p>
          <a:endParaRPr lang="fr-FR"/>
        </a:p>
      </dgm:t>
    </dgm:pt>
    <dgm:pt modelId="{653D109E-D839-E44E-83D1-FA7581034A08}" type="sibTrans" cxnId="{806D5D56-525C-BE42-B22A-85C57EB0DD8D}">
      <dgm:prSet/>
      <dgm:spPr/>
      <dgm:t>
        <a:bodyPr/>
        <a:lstStyle/>
        <a:p>
          <a:endParaRPr lang="fr-FR"/>
        </a:p>
      </dgm:t>
    </dgm:pt>
    <dgm:pt modelId="{BEEBE951-A0C3-B44D-942D-FE8EC6D2D6E4}">
      <dgm:prSet phldrT="[Texte]"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Compartiment</a:t>
          </a:r>
          <a:r>
            <a:rPr lang="fr-FR" baseline="0" dirty="0" smtClean="0">
              <a:solidFill>
                <a:schemeClr val="tx1"/>
              </a:solidFill>
            </a:rPr>
            <a:t> </a:t>
          </a:r>
          <a:r>
            <a:rPr lang="fr-FR" baseline="0" dirty="0" smtClean="0">
              <a:solidFill>
                <a:schemeClr val="tx1"/>
              </a:solidFill>
            </a:rPr>
            <a:t>chimique</a:t>
          </a:r>
          <a:endParaRPr lang="fr-FR" dirty="0">
            <a:solidFill>
              <a:schemeClr val="tx1"/>
            </a:solidFill>
          </a:endParaRPr>
        </a:p>
      </dgm:t>
    </dgm:pt>
    <dgm:pt modelId="{777D3D0E-C27E-664E-86B7-2F8545A8E1DD}" type="parTrans" cxnId="{7AC9F774-7AAF-704C-804E-A2E045A1C3CA}">
      <dgm:prSet/>
      <dgm:spPr/>
      <dgm:t>
        <a:bodyPr/>
        <a:lstStyle/>
        <a:p>
          <a:endParaRPr lang="fr-FR"/>
        </a:p>
      </dgm:t>
    </dgm:pt>
    <dgm:pt modelId="{575D8F1C-88B7-4B41-8DDA-36044642EAEE}" type="sibTrans" cxnId="{7AC9F774-7AAF-704C-804E-A2E045A1C3CA}">
      <dgm:prSet/>
      <dgm:spPr/>
      <dgm:t>
        <a:bodyPr/>
        <a:lstStyle/>
        <a:p>
          <a:endParaRPr lang="fr-FR"/>
        </a:p>
      </dgm:t>
    </dgm:pt>
    <dgm:pt modelId="{F1491088-8D95-994E-A776-D5AA5B5D3163}">
      <dgm:prSet phldrT="[Texte]"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Biodiversité</a:t>
          </a:r>
          <a:endParaRPr lang="fr-FR" dirty="0">
            <a:solidFill>
              <a:schemeClr val="tx1"/>
            </a:solidFill>
          </a:endParaRPr>
        </a:p>
      </dgm:t>
    </dgm:pt>
    <dgm:pt modelId="{A8ABC43A-01AC-B545-9663-28747D29DCDA}" type="parTrans" cxnId="{C1AB10B4-1852-CD4B-B0A3-42FCD86EAC03}">
      <dgm:prSet/>
      <dgm:spPr/>
      <dgm:t>
        <a:bodyPr/>
        <a:lstStyle/>
        <a:p>
          <a:endParaRPr lang="fr-FR"/>
        </a:p>
      </dgm:t>
    </dgm:pt>
    <dgm:pt modelId="{81AFCF68-630D-D74B-863C-924C749E101B}" type="sibTrans" cxnId="{C1AB10B4-1852-CD4B-B0A3-42FCD86EAC03}">
      <dgm:prSet/>
      <dgm:spPr/>
      <dgm:t>
        <a:bodyPr/>
        <a:lstStyle/>
        <a:p>
          <a:endParaRPr lang="fr-FR"/>
        </a:p>
      </dgm:t>
    </dgm:pt>
    <dgm:pt modelId="{6AED257A-503A-2C41-BD26-B54E54F0B6A5}">
      <dgm:prSet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Usages</a:t>
          </a:r>
        </a:p>
      </dgm:t>
    </dgm:pt>
    <dgm:pt modelId="{C5B35F2B-945E-0A45-BF43-AF6FBDBB2000}" type="sibTrans" cxnId="{0781A1F3-79A7-1848-B923-7F2279E0E012}">
      <dgm:prSet/>
      <dgm:spPr/>
      <dgm:t>
        <a:bodyPr/>
        <a:lstStyle/>
        <a:p>
          <a:endParaRPr lang="fr-FR"/>
        </a:p>
      </dgm:t>
    </dgm:pt>
    <dgm:pt modelId="{1EE10A76-B1C2-8C48-9D7F-213CA8EEDE20}" type="parTrans" cxnId="{0781A1F3-79A7-1848-B923-7F2279E0E012}">
      <dgm:prSet/>
      <dgm:spPr/>
      <dgm:t>
        <a:bodyPr/>
        <a:lstStyle/>
        <a:p>
          <a:endParaRPr lang="fr-FR"/>
        </a:p>
      </dgm:t>
    </dgm:pt>
    <dgm:pt modelId="{828BC615-6629-9E48-8243-A99AA8E91446}">
      <dgm:prSet phldrT="[Texte]"/>
      <dgm:spPr>
        <a:solidFill>
          <a:schemeClr val="accent6">
            <a:lumMod val="40000"/>
            <a:lumOff val="60000"/>
            <a:alpha val="75000"/>
          </a:schemeClr>
        </a:solidFill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III</a:t>
          </a:r>
          <a:endParaRPr lang="fr-FR" dirty="0">
            <a:solidFill>
              <a:schemeClr val="tx1"/>
            </a:solidFill>
          </a:endParaRPr>
        </a:p>
      </dgm:t>
    </dgm:pt>
    <dgm:pt modelId="{65845B08-FCDD-0C4D-AB0A-EBA55C2394C6}" type="sibTrans" cxnId="{B030F63F-EC1D-EF43-AF97-E515A2C9CB60}">
      <dgm:prSet/>
      <dgm:spPr/>
      <dgm:t>
        <a:bodyPr/>
        <a:lstStyle/>
        <a:p>
          <a:endParaRPr lang="fr-FR"/>
        </a:p>
      </dgm:t>
    </dgm:pt>
    <dgm:pt modelId="{34FD8D32-9DFB-0C42-9834-27409F175406}" type="parTrans" cxnId="{B030F63F-EC1D-EF43-AF97-E515A2C9CB60}">
      <dgm:prSet/>
      <dgm:spPr/>
      <dgm:t>
        <a:bodyPr/>
        <a:lstStyle/>
        <a:p>
          <a:endParaRPr lang="fr-FR"/>
        </a:p>
      </dgm:t>
    </dgm:pt>
    <dgm:pt modelId="{DD3604AF-0B94-044A-9991-90A85C840470}">
      <dgm:prSet phldrT="[Texte]"/>
      <dgm:spPr>
        <a:solidFill>
          <a:schemeClr val="accent6">
            <a:lumMod val="40000"/>
            <a:lumOff val="60000"/>
            <a:alpha val="75000"/>
          </a:schemeClr>
        </a:solidFill>
        <a:ln w="28575">
          <a:noFill/>
        </a:ln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</a:t>
          </a:r>
          <a:endParaRPr lang="fr-FR" dirty="0">
            <a:solidFill>
              <a:schemeClr val="tx1"/>
            </a:solidFill>
          </a:endParaRPr>
        </a:p>
      </dgm:t>
    </dgm:pt>
    <dgm:pt modelId="{DD9E45D0-64B6-104C-87D2-5CD972C583B3}" type="sibTrans" cxnId="{0300CB18-A83A-1641-92F2-D4527EE3D1AF}">
      <dgm:prSet/>
      <dgm:spPr/>
      <dgm:t>
        <a:bodyPr/>
        <a:lstStyle/>
        <a:p>
          <a:endParaRPr lang="fr-FR"/>
        </a:p>
      </dgm:t>
    </dgm:pt>
    <dgm:pt modelId="{6C177616-C0C1-924F-BB35-DF02EC94D06B}" type="parTrans" cxnId="{0300CB18-A83A-1641-92F2-D4527EE3D1AF}">
      <dgm:prSet/>
      <dgm:spPr/>
      <dgm:t>
        <a:bodyPr/>
        <a:lstStyle/>
        <a:p>
          <a:endParaRPr lang="fr-FR"/>
        </a:p>
      </dgm:t>
    </dgm:pt>
    <dgm:pt modelId="{4E862E2B-F9E1-3840-B73D-2832ADEA73C2}">
      <dgm:prSet phldrT="[Texte]"/>
      <dgm:spPr>
        <a:solidFill>
          <a:schemeClr val="accent6">
            <a:lumMod val="40000"/>
            <a:lumOff val="60000"/>
            <a:alpha val="75000"/>
          </a:schemeClr>
        </a:solidFill>
        <a:ln w="38100">
          <a:solidFill>
            <a:schemeClr val="tx1"/>
          </a:solidFill>
        </a:ln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II</a:t>
          </a:r>
          <a:endParaRPr lang="fr-FR" dirty="0">
            <a:solidFill>
              <a:schemeClr val="tx1"/>
            </a:solidFill>
          </a:endParaRPr>
        </a:p>
      </dgm:t>
    </dgm:pt>
    <dgm:pt modelId="{8D420CAC-139E-8449-99B3-1687390CF286}" type="sibTrans" cxnId="{60AD7B66-A188-F54A-8D8D-00F533FD13C5}">
      <dgm:prSet/>
      <dgm:spPr/>
      <dgm:t>
        <a:bodyPr/>
        <a:lstStyle/>
        <a:p>
          <a:endParaRPr lang="fr-FR"/>
        </a:p>
      </dgm:t>
    </dgm:pt>
    <dgm:pt modelId="{828D30FC-DD5A-6740-B24A-B81392869F80}" type="parTrans" cxnId="{60AD7B66-A188-F54A-8D8D-00F533FD13C5}">
      <dgm:prSet/>
      <dgm:spPr/>
      <dgm:t>
        <a:bodyPr/>
        <a:lstStyle/>
        <a:p>
          <a:endParaRPr lang="fr-FR"/>
        </a:p>
      </dgm:t>
    </dgm:pt>
    <dgm:pt modelId="{BB824EC1-1AB5-3645-8282-330AA610724D}">
      <dgm:prSet/>
      <dgm:spPr>
        <a:solidFill>
          <a:schemeClr val="accent6">
            <a:lumMod val="40000"/>
            <a:lumOff val="60000"/>
            <a:alpha val="75000"/>
          </a:schemeClr>
        </a:solidFill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IV</a:t>
          </a:r>
          <a:endParaRPr lang="fr-FR" dirty="0">
            <a:solidFill>
              <a:schemeClr val="tx1"/>
            </a:solidFill>
          </a:endParaRPr>
        </a:p>
      </dgm:t>
    </dgm:pt>
    <dgm:pt modelId="{9BCCB6C9-C87A-3242-83DD-4303F1312401}" type="sibTrans" cxnId="{631523E3-AFEA-FD43-821E-877AC31AA110}">
      <dgm:prSet/>
      <dgm:spPr/>
      <dgm:t>
        <a:bodyPr/>
        <a:lstStyle/>
        <a:p>
          <a:endParaRPr lang="fr-FR"/>
        </a:p>
      </dgm:t>
    </dgm:pt>
    <dgm:pt modelId="{2ECE1EAC-4501-404C-B164-B47248F36E2E}" type="parTrans" cxnId="{631523E3-AFEA-FD43-821E-877AC31AA110}">
      <dgm:prSet/>
      <dgm:spPr/>
      <dgm:t>
        <a:bodyPr/>
        <a:lstStyle/>
        <a:p>
          <a:endParaRPr lang="fr-FR"/>
        </a:p>
      </dgm:t>
    </dgm:pt>
    <dgm:pt modelId="{E4145D5D-D38A-AB41-AA76-A27FF390D928}" type="pres">
      <dgm:prSet presAssocID="{F4956F22-DE1C-B64F-901D-7CF541E0CF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8B5CC6-98CA-F74F-BCB2-E20C454BDF28}" type="pres">
      <dgm:prSet presAssocID="{DD3604AF-0B94-044A-9991-90A85C840470}" presName="compositeNode" presStyleCnt="0">
        <dgm:presLayoutVars>
          <dgm:bulletEnabled val="1"/>
        </dgm:presLayoutVars>
      </dgm:prSet>
      <dgm:spPr/>
    </dgm:pt>
    <dgm:pt modelId="{37517026-7526-CB41-B1B6-54E47B409E63}" type="pres">
      <dgm:prSet presAssocID="{DD3604AF-0B94-044A-9991-90A85C840470}" presName="bgRect" presStyleLbl="node1" presStyleIdx="0" presStyleCnt="4" custLinFactNeighborX="-166" custLinFactNeighborY="-22222"/>
      <dgm:spPr/>
      <dgm:t>
        <a:bodyPr/>
        <a:lstStyle/>
        <a:p>
          <a:endParaRPr lang="fr-FR"/>
        </a:p>
      </dgm:t>
    </dgm:pt>
    <dgm:pt modelId="{29E70663-AAA5-A146-A3B6-976CE56E274E}" type="pres">
      <dgm:prSet presAssocID="{DD3604AF-0B94-044A-9991-90A85C840470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5891CD-27A7-D043-B5E9-DDD1611DC1FF}" type="pres">
      <dgm:prSet presAssocID="{DD3604AF-0B94-044A-9991-90A85C8404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069C3-68AB-6341-A3B5-250C553AC386}" type="pres">
      <dgm:prSet presAssocID="{DD9E45D0-64B6-104C-87D2-5CD972C583B3}" presName="hSp" presStyleCnt="0"/>
      <dgm:spPr/>
    </dgm:pt>
    <dgm:pt modelId="{AF76B68A-B9E2-5949-9FA1-10E2A5CBF86F}" type="pres">
      <dgm:prSet presAssocID="{DD9E45D0-64B6-104C-87D2-5CD972C583B3}" presName="vProcSp" presStyleCnt="0"/>
      <dgm:spPr/>
    </dgm:pt>
    <dgm:pt modelId="{390D9B96-7454-0B4B-AB46-86B4BF6A9757}" type="pres">
      <dgm:prSet presAssocID="{DD9E45D0-64B6-104C-87D2-5CD972C583B3}" presName="vSp1" presStyleCnt="0"/>
      <dgm:spPr/>
    </dgm:pt>
    <dgm:pt modelId="{4BB7A7D0-0FE4-2343-B471-4E4B51AA8DC8}" type="pres">
      <dgm:prSet presAssocID="{DD9E45D0-64B6-104C-87D2-5CD972C583B3}" presName="simulatedConn" presStyleLbl="solidFgAcc1" presStyleIdx="0" presStyleCnt="3" custScaleY="1066025" custLinFactY="-126198" custLinFactNeighborY="-200000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1A5575FE-671B-F04E-A74E-FA943F5D657B}" type="pres">
      <dgm:prSet presAssocID="{DD9E45D0-64B6-104C-87D2-5CD972C583B3}" presName="vSp2" presStyleCnt="0"/>
      <dgm:spPr/>
    </dgm:pt>
    <dgm:pt modelId="{0239EC25-348C-F34C-B623-A8E34A4D5793}" type="pres">
      <dgm:prSet presAssocID="{DD9E45D0-64B6-104C-87D2-5CD972C583B3}" presName="sibTrans" presStyleCnt="0"/>
      <dgm:spPr/>
    </dgm:pt>
    <dgm:pt modelId="{EB953226-4542-5244-AE56-459FAF93A30A}" type="pres">
      <dgm:prSet presAssocID="{4E862E2B-F9E1-3840-B73D-2832ADEA73C2}" presName="compositeNode" presStyleCnt="0">
        <dgm:presLayoutVars>
          <dgm:bulletEnabled val="1"/>
        </dgm:presLayoutVars>
      </dgm:prSet>
      <dgm:spPr/>
    </dgm:pt>
    <dgm:pt modelId="{2110E168-503D-534C-9659-F3BF57643CDB}" type="pres">
      <dgm:prSet presAssocID="{4E862E2B-F9E1-3840-B73D-2832ADEA73C2}" presName="bgRect" presStyleLbl="node1" presStyleIdx="1" presStyleCnt="4"/>
      <dgm:spPr/>
      <dgm:t>
        <a:bodyPr/>
        <a:lstStyle/>
        <a:p>
          <a:endParaRPr lang="fr-FR"/>
        </a:p>
      </dgm:t>
    </dgm:pt>
    <dgm:pt modelId="{27967D7C-AA28-624C-ACDA-B2C05DA5A648}" type="pres">
      <dgm:prSet presAssocID="{4E862E2B-F9E1-3840-B73D-2832ADEA73C2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3BEFE-60F6-9D4E-8CB5-10BD5261EB10}" type="pres">
      <dgm:prSet presAssocID="{4E862E2B-F9E1-3840-B73D-2832ADEA73C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E5676B-D364-DE4B-9176-A629E3D6C6D4}" type="pres">
      <dgm:prSet presAssocID="{8D420CAC-139E-8449-99B3-1687390CF286}" presName="hSp" presStyleCnt="0"/>
      <dgm:spPr/>
    </dgm:pt>
    <dgm:pt modelId="{08003D39-EA71-3349-B4AB-28DEBB3353F0}" type="pres">
      <dgm:prSet presAssocID="{8D420CAC-139E-8449-99B3-1687390CF286}" presName="vProcSp" presStyleCnt="0"/>
      <dgm:spPr/>
    </dgm:pt>
    <dgm:pt modelId="{FBAFC7F9-4FC2-2348-887F-362A15D57346}" type="pres">
      <dgm:prSet presAssocID="{8D420CAC-139E-8449-99B3-1687390CF286}" presName="vSp1" presStyleCnt="0"/>
      <dgm:spPr/>
    </dgm:pt>
    <dgm:pt modelId="{EC740FF7-F789-EA46-B0B5-07B7AAC84F12}" type="pres">
      <dgm:prSet presAssocID="{8D420CAC-139E-8449-99B3-1687390CF286}" presName="simulatedConn" presStyleLbl="solidFgAcc1" presStyleIdx="1" presStyleCnt="3" custScaleY="1066025" custLinFactY="-126200" custLinFactNeighborX="-348" custLinFactNeighborY="-200000"/>
      <dgm:spPr>
        <a:solidFill>
          <a:schemeClr val="accent6">
            <a:lumMod val="75000"/>
          </a:schemeClr>
        </a:solidFill>
      </dgm:spPr>
    </dgm:pt>
    <dgm:pt modelId="{2FE2E4B8-FCA3-FC44-9CC3-A79154B355AA}" type="pres">
      <dgm:prSet presAssocID="{8D420CAC-139E-8449-99B3-1687390CF286}" presName="vSp2" presStyleCnt="0"/>
      <dgm:spPr/>
    </dgm:pt>
    <dgm:pt modelId="{566E13AD-06D3-8840-924D-D8C690BB3660}" type="pres">
      <dgm:prSet presAssocID="{8D420CAC-139E-8449-99B3-1687390CF286}" presName="sibTrans" presStyleCnt="0"/>
      <dgm:spPr/>
    </dgm:pt>
    <dgm:pt modelId="{7B071C68-C182-6E4D-9A59-0CBB7FBDA9EC}" type="pres">
      <dgm:prSet presAssocID="{828BC615-6629-9E48-8243-A99AA8E91446}" presName="compositeNode" presStyleCnt="0">
        <dgm:presLayoutVars>
          <dgm:bulletEnabled val="1"/>
        </dgm:presLayoutVars>
      </dgm:prSet>
      <dgm:spPr/>
    </dgm:pt>
    <dgm:pt modelId="{2317732F-890A-5149-B5CA-AECC1A14235A}" type="pres">
      <dgm:prSet presAssocID="{828BC615-6629-9E48-8243-A99AA8E91446}" presName="bgRect" presStyleLbl="node1" presStyleIdx="2" presStyleCnt="4" custLinFactNeighborY="-14113"/>
      <dgm:spPr/>
      <dgm:t>
        <a:bodyPr/>
        <a:lstStyle/>
        <a:p>
          <a:endParaRPr lang="fr-FR"/>
        </a:p>
      </dgm:t>
    </dgm:pt>
    <dgm:pt modelId="{FB3D169B-A7CD-E345-8F99-28C6FFB309F6}" type="pres">
      <dgm:prSet presAssocID="{828BC615-6629-9E48-8243-A99AA8E91446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5100C1-4DAD-B343-A694-8611A40A3922}" type="pres">
      <dgm:prSet presAssocID="{828BC615-6629-9E48-8243-A99AA8E9144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051339-C23A-7041-BD72-229572A2F696}" type="pres">
      <dgm:prSet presAssocID="{65845B08-FCDD-0C4D-AB0A-EBA55C2394C6}" presName="hSp" presStyleCnt="0"/>
      <dgm:spPr/>
    </dgm:pt>
    <dgm:pt modelId="{69C0CFED-A577-534D-8BA7-82DBE511DDE5}" type="pres">
      <dgm:prSet presAssocID="{65845B08-FCDD-0C4D-AB0A-EBA55C2394C6}" presName="vProcSp" presStyleCnt="0"/>
      <dgm:spPr/>
    </dgm:pt>
    <dgm:pt modelId="{2DA8461E-1E3C-5748-8561-EFB9FC7ED368}" type="pres">
      <dgm:prSet presAssocID="{65845B08-FCDD-0C4D-AB0A-EBA55C2394C6}" presName="vSp1" presStyleCnt="0"/>
      <dgm:spPr/>
    </dgm:pt>
    <dgm:pt modelId="{7DCD1BB4-7EAD-8741-9FA9-E869A6C7F984}" type="pres">
      <dgm:prSet presAssocID="{65845B08-FCDD-0C4D-AB0A-EBA55C2394C6}" presName="simulatedConn" presStyleLbl="solidFgAcc1" presStyleIdx="2" presStyleCnt="3" custScaleY="1066025" custLinFactY="-126200" custLinFactNeighborY="-200000"/>
      <dgm:spPr>
        <a:solidFill>
          <a:schemeClr val="accent6">
            <a:lumMod val="75000"/>
          </a:schemeClr>
        </a:solidFill>
      </dgm:spPr>
    </dgm:pt>
    <dgm:pt modelId="{F322639C-EEB8-9A44-BFF9-24254AECB740}" type="pres">
      <dgm:prSet presAssocID="{65845B08-FCDD-0C4D-AB0A-EBA55C2394C6}" presName="vSp2" presStyleCnt="0"/>
      <dgm:spPr/>
    </dgm:pt>
    <dgm:pt modelId="{FA2301F2-A34F-6B4E-94D4-C48B73196F5C}" type="pres">
      <dgm:prSet presAssocID="{65845B08-FCDD-0C4D-AB0A-EBA55C2394C6}" presName="sibTrans" presStyleCnt="0"/>
      <dgm:spPr/>
    </dgm:pt>
    <dgm:pt modelId="{8B3F5757-F921-424C-B27B-7BD02C296618}" type="pres">
      <dgm:prSet presAssocID="{BB824EC1-1AB5-3645-8282-330AA610724D}" presName="compositeNode" presStyleCnt="0">
        <dgm:presLayoutVars>
          <dgm:bulletEnabled val="1"/>
        </dgm:presLayoutVars>
      </dgm:prSet>
      <dgm:spPr/>
    </dgm:pt>
    <dgm:pt modelId="{288FA407-EF72-C644-910F-473FE41252EA}" type="pres">
      <dgm:prSet presAssocID="{BB824EC1-1AB5-3645-8282-330AA610724D}" presName="bgRect" presStyleLbl="node1" presStyleIdx="3" presStyleCnt="4"/>
      <dgm:spPr/>
      <dgm:t>
        <a:bodyPr/>
        <a:lstStyle/>
        <a:p>
          <a:endParaRPr lang="fr-FR"/>
        </a:p>
      </dgm:t>
    </dgm:pt>
    <dgm:pt modelId="{44424330-05D3-2642-9A24-B674012489B6}" type="pres">
      <dgm:prSet presAssocID="{BB824EC1-1AB5-3645-8282-330AA610724D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5EEDAE-B122-F840-A4F2-235678B5A589}" type="pres">
      <dgm:prSet presAssocID="{BB824EC1-1AB5-3645-8282-330AA610724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781A1F3-79A7-1848-B923-7F2279E0E012}" srcId="{BB824EC1-1AB5-3645-8282-330AA610724D}" destId="{6AED257A-503A-2C41-BD26-B54E54F0B6A5}" srcOrd="0" destOrd="0" parTransId="{1EE10A76-B1C2-8C48-9D7F-213CA8EEDE20}" sibTransId="{C5B35F2B-945E-0A45-BF43-AF6FBDBB2000}"/>
    <dgm:cxn modelId="{C1AB10B4-1852-CD4B-B0A3-42FCD86EAC03}" srcId="{828BC615-6629-9E48-8243-A99AA8E91446}" destId="{F1491088-8D95-994E-A776-D5AA5B5D3163}" srcOrd="0" destOrd="0" parTransId="{A8ABC43A-01AC-B545-9663-28747D29DCDA}" sibTransId="{81AFCF68-630D-D74B-863C-924C749E101B}"/>
    <dgm:cxn modelId="{3906EF6F-BF58-DB47-A6BB-D234EE305287}" type="presOf" srcId="{DD3604AF-0B94-044A-9991-90A85C840470}" destId="{37517026-7526-CB41-B1B6-54E47B409E63}" srcOrd="0" destOrd="0" presId="urn:microsoft.com/office/officeart/2005/8/layout/hProcess7"/>
    <dgm:cxn modelId="{631523E3-AFEA-FD43-821E-877AC31AA110}" srcId="{F4956F22-DE1C-B64F-901D-7CF541E0CF44}" destId="{BB824EC1-1AB5-3645-8282-330AA610724D}" srcOrd="3" destOrd="0" parTransId="{2ECE1EAC-4501-404C-B164-B47248F36E2E}" sibTransId="{9BCCB6C9-C87A-3242-83DD-4303F1312401}"/>
    <dgm:cxn modelId="{903A5073-4C85-D84B-87CC-84AA11237621}" type="presOf" srcId="{4E862E2B-F9E1-3840-B73D-2832ADEA73C2}" destId="{2110E168-503D-534C-9659-F3BF57643CDB}" srcOrd="0" destOrd="0" presId="urn:microsoft.com/office/officeart/2005/8/layout/hProcess7"/>
    <dgm:cxn modelId="{47C2DCC7-75C2-C54A-8E7F-CA6109B7255F}" type="presOf" srcId="{BEEBE951-A0C3-B44D-942D-FE8EC6D2D6E4}" destId="{4993BEFE-60F6-9D4E-8CB5-10BD5261EB10}" srcOrd="0" destOrd="0" presId="urn:microsoft.com/office/officeart/2005/8/layout/hProcess7"/>
    <dgm:cxn modelId="{D3247640-56AE-6649-A6D2-F485212C7960}" type="presOf" srcId="{828BC615-6629-9E48-8243-A99AA8E91446}" destId="{FB3D169B-A7CD-E345-8F99-28C6FFB309F6}" srcOrd="1" destOrd="0" presId="urn:microsoft.com/office/officeart/2005/8/layout/hProcess7"/>
    <dgm:cxn modelId="{EAEAB2F4-593A-9449-8238-D3D109C31024}" type="presOf" srcId="{828BC615-6629-9E48-8243-A99AA8E91446}" destId="{2317732F-890A-5149-B5CA-AECC1A14235A}" srcOrd="0" destOrd="0" presId="urn:microsoft.com/office/officeart/2005/8/layout/hProcess7"/>
    <dgm:cxn modelId="{4C6FE586-5494-0845-AE6C-374E2B7DAE1B}" type="presOf" srcId="{BB824EC1-1AB5-3645-8282-330AA610724D}" destId="{288FA407-EF72-C644-910F-473FE41252EA}" srcOrd="0" destOrd="0" presId="urn:microsoft.com/office/officeart/2005/8/layout/hProcess7"/>
    <dgm:cxn modelId="{7AC9F774-7AAF-704C-804E-A2E045A1C3CA}" srcId="{4E862E2B-F9E1-3840-B73D-2832ADEA73C2}" destId="{BEEBE951-A0C3-B44D-942D-FE8EC6D2D6E4}" srcOrd="0" destOrd="0" parTransId="{777D3D0E-C27E-664E-86B7-2F8545A8E1DD}" sibTransId="{575D8F1C-88B7-4B41-8DDA-36044642EAEE}"/>
    <dgm:cxn modelId="{76CE9667-04D8-8E4A-A4E8-D71E7A183311}" type="presOf" srcId="{7E09D971-1272-4D4B-8254-B455232D6C98}" destId="{2A5891CD-27A7-D043-B5E9-DDD1611DC1FF}" srcOrd="0" destOrd="0" presId="urn:microsoft.com/office/officeart/2005/8/layout/hProcess7"/>
    <dgm:cxn modelId="{A1DA809E-2856-2049-9EE8-752E604AABCE}" type="presOf" srcId="{F4956F22-DE1C-B64F-901D-7CF541E0CF44}" destId="{E4145D5D-D38A-AB41-AA76-A27FF390D928}" srcOrd="0" destOrd="0" presId="urn:microsoft.com/office/officeart/2005/8/layout/hProcess7"/>
    <dgm:cxn modelId="{184AF371-5D5D-6542-A39F-2AFDAC74E626}" type="presOf" srcId="{BB824EC1-1AB5-3645-8282-330AA610724D}" destId="{44424330-05D3-2642-9A24-B674012489B6}" srcOrd="1" destOrd="0" presId="urn:microsoft.com/office/officeart/2005/8/layout/hProcess7"/>
    <dgm:cxn modelId="{0BCE3F76-9AAF-FD4B-9A37-138AB91DAEE0}" type="presOf" srcId="{DD3604AF-0B94-044A-9991-90A85C840470}" destId="{29E70663-AAA5-A146-A3B6-976CE56E274E}" srcOrd="1" destOrd="0" presId="urn:microsoft.com/office/officeart/2005/8/layout/hProcess7"/>
    <dgm:cxn modelId="{AF663BB2-CB6B-1F4C-8FE1-5825F3ACA469}" type="presOf" srcId="{6AED257A-503A-2C41-BD26-B54E54F0B6A5}" destId="{725EEDAE-B122-F840-A4F2-235678B5A589}" srcOrd="0" destOrd="0" presId="urn:microsoft.com/office/officeart/2005/8/layout/hProcess7"/>
    <dgm:cxn modelId="{60AD7B66-A188-F54A-8D8D-00F533FD13C5}" srcId="{F4956F22-DE1C-B64F-901D-7CF541E0CF44}" destId="{4E862E2B-F9E1-3840-B73D-2832ADEA73C2}" srcOrd="1" destOrd="0" parTransId="{828D30FC-DD5A-6740-B24A-B81392869F80}" sibTransId="{8D420CAC-139E-8449-99B3-1687390CF286}"/>
    <dgm:cxn modelId="{B030F63F-EC1D-EF43-AF97-E515A2C9CB60}" srcId="{F4956F22-DE1C-B64F-901D-7CF541E0CF44}" destId="{828BC615-6629-9E48-8243-A99AA8E91446}" srcOrd="2" destOrd="0" parTransId="{34FD8D32-9DFB-0C42-9834-27409F175406}" sibTransId="{65845B08-FCDD-0C4D-AB0A-EBA55C2394C6}"/>
    <dgm:cxn modelId="{806D5D56-525C-BE42-B22A-85C57EB0DD8D}" srcId="{DD3604AF-0B94-044A-9991-90A85C840470}" destId="{7E09D971-1272-4D4B-8254-B455232D6C98}" srcOrd="0" destOrd="0" parTransId="{5B3ACA3F-503C-E24A-A2DD-801A2C8BFB41}" sibTransId="{653D109E-D839-E44E-83D1-FA7581034A08}"/>
    <dgm:cxn modelId="{4E722DD0-CBFE-A34B-9B54-D5A0440B50D7}" type="presOf" srcId="{F1491088-8D95-994E-A776-D5AA5B5D3163}" destId="{E55100C1-4DAD-B343-A694-8611A40A3922}" srcOrd="0" destOrd="0" presId="urn:microsoft.com/office/officeart/2005/8/layout/hProcess7"/>
    <dgm:cxn modelId="{0300CB18-A83A-1641-92F2-D4527EE3D1AF}" srcId="{F4956F22-DE1C-B64F-901D-7CF541E0CF44}" destId="{DD3604AF-0B94-044A-9991-90A85C840470}" srcOrd="0" destOrd="0" parTransId="{6C177616-C0C1-924F-BB35-DF02EC94D06B}" sibTransId="{DD9E45D0-64B6-104C-87D2-5CD972C583B3}"/>
    <dgm:cxn modelId="{435CA12B-17E7-6044-B615-6D46DE27D767}" type="presOf" srcId="{4E862E2B-F9E1-3840-B73D-2832ADEA73C2}" destId="{27967D7C-AA28-624C-ACDA-B2C05DA5A648}" srcOrd="1" destOrd="0" presId="urn:microsoft.com/office/officeart/2005/8/layout/hProcess7"/>
    <dgm:cxn modelId="{450F6DC1-167F-3C48-A609-0E0836E14C5F}" type="presParOf" srcId="{E4145D5D-D38A-AB41-AA76-A27FF390D928}" destId="{168B5CC6-98CA-F74F-BCB2-E20C454BDF28}" srcOrd="0" destOrd="0" presId="urn:microsoft.com/office/officeart/2005/8/layout/hProcess7"/>
    <dgm:cxn modelId="{28D763B8-6CB3-8E46-987C-E3A93058391E}" type="presParOf" srcId="{168B5CC6-98CA-F74F-BCB2-E20C454BDF28}" destId="{37517026-7526-CB41-B1B6-54E47B409E63}" srcOrd="0" destOrd="0" presId="urn:microsoft.com/office/officeart/2005/8/layout/hProcess7"/>
    <dgm:cxn modelId="{0631EC81-724F-0A4F-BE10-CBC3AAC8BDFB}" type="presParOf" srcId="{168B5CC6-98CA-F74F-BCB2-E20C454BDF28}" destId="{29E70663-AAA5-A146-A3B6-976CE56E274E}" srcOrd="1" destOrd="0" presId="urn:microsoft.com/office/officeart/2005/8/layout/hProcess7"/>
    <dgm:cxn modelId="{A9C229EC-83F4-EF44-953C-2937E1DE6E6A}" type="presParOf" srcId="{168B5CC6-98CA-F74F-BCB2-E20C454BDF28}" destId="{2A5891CD-27A7-D043-B5E9-DDD1611DC1FF}" srcOrd="2" destOrd="0" presId="urn:microsoft.com/office/officeart/2005/8/layout/hProcess7"/>
    <dgm:cxn modelId="{F593A384-D56B-2140-9642-1B82A94E7186}" type="presParOf" srcId="{E4145D5D-D38A-AB41-AA76-A27FF390D928}" destId="{B7E069C3-68AB-6341-A3B5-250C553AC386}" srcOrd="1" destOrd="0" presId="urn:microsoft.com/office/officeart/2005/8/layout/hProcess7"/>
    <dgm:cxn modelId="{D6C73E0B-D903-E744-AB92-CED7CAA79EA5}" type="presParOf" srcId="{E4145D5D-D38A-AB41-AA76-A27FF390D928}" destId="{AF76B68A-B9E2-5949-9FA1-10E2A5CBF86F}" srcOrd="2" destOrd="0" presId="urn:microsoft.com/office/officeart/2005/8/layout/hProcess7"/>
    <dgm:cxn modelId="{EC246FE9-ABE1-F246-82EA-C86FEABFEF7D}" type="presParOf" srcId="{AF76B68A-B9E2-5949-9FA1-10E2A5CBF86F}" destId="{390D9B96-7454-0B4B-AB46-86B4BF6A9757}" srcOrd="0" destOrd="0" presId="urn:microsoft.com/office/officeart/2005/8/layout/hProcess7"/>
    <dgm:cxn modelId="{FA13D640-418E-8C45-8BE2-B65F475F0F78}" type="presParOf" srcId="{AF76B68A-B9E2-5949-9FA1-10E2A5CBF86F}" destId="{4BB7A7D0-0FE4-2343-B471-4E4B51AA8DC8}" srcOrd="1" destOrd="0" presId="urn:microsoft.com/office/officeart/2005/8/layout/hProcess7"/>
    <dgm:cxn modelId="{C9A7E76B-3267-3B40-A7DB-2CE3C640D08B}" type="presParOf" srcId="{AF76B68A-B9E2-5949-9FA1-10E2A5CBF86F}" destId="{1A5575FE-671B-F04E-A74E-FA943F5D657B}" srcOrd="2" destOrd="0" presId="urn:microsoft.com/office/officeart/2005/8/layout/hProcess7"/>
    <dgm:cxn modelId="{4A071CC8-0A8F-974A-B2AA-F3C509A4C42B}" type="presParOf" srcId="{E4145D5D-D38A-AB41-AA76-A27FF390D928}" destId="{0239EC25-348C-F34C-B623-A8E34A4D5793}" srcOrd="3" destOrd="0" presId="urn:microsoft.com/office/officeart/2005/8/layout/hProcess7"/>
    <dgm:cxn modelId="{8700BFAB-14F4-7443-ABE3-842FF790AE4B}" type="presParOf" srcId="{E4145D5D-D38A-AB41-AA76-A27FF390D928}" destId="{EB953226-4542-5244-AE56-459FAF93A30A}" srcOrd="4" destOrd="0" presId="urn:microsoft.com/office/officeart/2005/8/layout/hProcess7"/>
    <dgm:cxn modelId="{83EC4AFF-3FF3-F84B-8E64-152D545A675B}" type="presParOf" srcId="{EB953226-4542-5244-AE56-459FAF93A30A}" destId="{2110E168-503D-534C-9659-F3BF57643CDB}" srcOrd="0" destOrd="0" presId="urn:microsoft.com/office/officeart/2005/8/layout/hProcess7"/>
    <dgm:cxn modelId="{21A8EFE9-F3A1-D149-9E44-102D7072BDE2}" type="presParOf" srcId="{EB953226-4542-5244-AE56-459FAF93A30A}" destId="{27967D7C-AA28-624C-ACDA-B2C05DA5A648}" srcOrd="1" destOrd="0" presId="urn:microsoft.com/office/officeart/2005/8/layout/hProcess7"/>
    <dgm:cxn modelId="{445E1074-782E-524E-B22C-4E4AD2A8C125}" type="presParOf" srcId="{EB953226-4542-5244-AE56-459FAF93A30A}" destId="{4993BEFE-60F6-9D4E-8CB5-10BD5261EB10}" srcOrd="2" destOrd="0" presId="urn:microsoft.com/office/officeart/2005/8/layout/hProcess7"/>
    <dgm:cxn modelId="{41B30793-8DF7-BC42-8236-A015E169D581}" type="presParOf" srcId="{E4145D5D-D38A-AB41-AA76-A27FF390D928}" destId="{19E5676B-D364-DE4B-9176-A629E3D6C6D4}" srcOrd="5" destOrd="0" presId="urn:microsoft.com/office/officeart/2005/8/layout/hProcess7"/>
    <dgm:cxn modelId="{DF78FA6D-130B-DD48-864C-7E2CE276ABE8}" type="presParOf" srcId="{E4145D5D-D38A-AB41-AA76-A27FF390D928}" destId="{08003D39-EA71-3349-B4AB-28DEBB3353F0}" srcOrd="6" destOrd="0" presId="urn:microsoft.com/office/officeart/2005/8/layout/hProcess7"/>
    <dgm:cxn modelId="{D8FD35EB-8681-C24C-A850-F6CDBF9BEA07}" type="presParOf" srcId="{08003D39-EA71-3349-B4AB-28DEBB3353F0}" destId="{FBAFC7F9-4FC2-2348-887F-362A15D57346}" srcOrd="0" destOrd="0" presId="urn:microsoft.com/office/officeart/2005/8/layout/hProcess7"/>
    <dgm:cxn modelId="{6DB0040A-E540-6F4F-BC8D-9D6060B1A90F}" type="presParOf" srcId="{08003D39-EA71-3349-B4AB-28DEBB3353F0}" destId="{EC740FF7-F789-EA46-B0B5-07B7AAC84F12}" srcOrd="1" destOrd="0" presId="urn:microsoft.com/office/officeart/2005/8/layout/hProcess7"/>
    <dgm:cxn modelId="{2CD97F86-594F-FF43-A9A9-A10FBB3458EE}" type="presParOf" srcId="{08003D39-EA71-3349-B4AB-28DEBB3353F0}" destId="{2FE2E4B8-FCA3-FC44-9CC3-A79154B355AA}" srcOrd="2" destOrd="0" presId="urn:microsoft.com/office/officeart/2005/8/layout/hProcess7"/>
    <dgm:cxn modelId="{016FF6C4-BEA7-6540-BF6D-A4B98050B51C}" type="presParOf" srcId="{E4145D5D-D38A-AB41-AA76-A27FF390D928}" destId="{566E13AD-06D3-8840-924D-D8C690BB3660}" srcOrd="7" destOrd="0" presId="urn:microsoft.com/office/officeart/2005/8/layout/hProcess7"/>
    <dgm:cxn modelId="{84D3725C-8A64-034B-B76C-7E4A3098028E}" type="presParOf" srcId="{E4145D5D-D38A-AB41-AA76-A27FF390D928}" destId="{7B071C68-C182-6E4D-9A59-0CBB7FBDA9EC}" srcOrd="8" destOrd="0" presId="urn:microsoft.com/office/officeart/2005/8/layout/hProcess7"/>
    <dgm:cxn modelId="{7CC65CC1-BA3D-C545-B270-CA11AFC1660C}" type="presParOf" srcId="{7B071C68-C182-6E4D-9A59-0CBB7FBDA9EC}" destId="{2317732F-890A-5149-B5CA-AECC1A14235A}" srcOrd="0" destOrd="0" presId="urn:microsoft.com/office/officeart/2005/8/layout/hProcess7"/>
    <dgm:cxn modelId="{8B407BE2-372B-CC42-B226-583E2DB6DC64}" type="presParOf" srcId="{7B071C68-C182-6E4D-9A59-0CBB7FBDA9EC}" destId="{FB3D169B-A7CD-E345-8F99-28C6FFB309F6}" srcOrd="1" destOrd="0" presId="urn:microsoft.com/office/officeart/2005/8/layout/hProcess7"/>
    <dgm:cxn modelId="{245FFAD0-609C-0C41-B2B7-AEF16BEC7CD0}" type="presParOf" srcId="{7B071C68-C182-6E4D-9A59-0CBB7FBDA9EC}" destId="{E55100C1-4DAD-B343-A694-8611A40A3922}" srcOrd="2" destOrd="0" presId="urn:microsoft.com/office/officeart/2005/8/layout/hProcess7"/>
    <dgm:cxn modelId="{99F981AE-F4E9-5741-ADDF-85C2AA1C4040}" type="presParOf" srcId="{E4145D5D-D38A-AB41-AA76-A27FF390D928}" destId="{BE051339-C23A-7041-BD72-229572A2F696}" srcOrd="9" destOrd="0" presId="urn:microsoft.com/office/officeart/2005/8/layout/hProcess7"/>
    <dgm:cxn modelId="{6377A8D1-CCB4-4244-9898-0D7479DBB347}" type="presParOf" srcId="{E4145D5D-D38A-AB41-AA76-A27FF390D928}" destId="{69C0CFED-A577-534D-8BA7-82DBE511DDE5}" srcOrd="10" destOrd="0" presId="urn:microsoft.com/office/officeart/2005/8/layout/hProcess7"/>
    <dgm:cxn modelId="{9804E42B-E063-C440-9D28-1DA79DE36D5D}" type="presParOf" srcId="{69C0CFED-A577-534D-8BA7-82DBE511DDE5}" destId="{2DA8461E-1E3C-5748-8561-EFB9FC7ED368}" srcOrd="0" destOrd="0" presId="urn:microsoft.com/office/officeart/2005/8/layout/hProcess7"/>
    <dgm:cxn modelId="{79611DA1-BC57-FC41-BB7A-9842B6633D79}" type="presParOf" srcId="{69C0CFED-A577-534D-8BA7-82DBE511DDE5}" destId="{7DCD1BB4-7EAD-8741-9FA9-E869A6C7F984}" srcOrd="1" destOrd="0" presId="urn:microsoft.com/office/officeart/2005/8/layout/hProcess7"/>
    <dgm:cxn modelId="{E2DD9A08-2B6D-6B46-9C44-B713C8C91CA4}" type="presParOf" srcId="{69C0CFED-A577-534D-8BA7-82DBE511DDE5}" destId="{F322639C-EEB8-9A44-BFF9-24254AECB740}" srcOrd="2" destOrd="0" presId="urn:microsoft.com/office/officeart/2005/8/layout/hProcess7"/>
    <dgm:cxn modelId="{00DBD6B8-1DF9-AF4E-9F6D-1001F7A430B2}" type="presParOf" srcId="{E4145D5D-D38A-AB41-AA76-A27FF390D928}" destId="{FA2301F2-A34F-6B4E-94D4-C48B73196F5C}" srcOrd="11" destOrd="0" presId="urn:microsoft.com/office/officeart/2005/8/layout/hProcess7"/>
    <dgm:cxn modelId="{50191559-09B1-C348-9670-DE46494AC234}" type="presParOf" srcId="{E4145D5D-D38A-AB41-AA76-A27FF390D928}" destId="{8B3F5757-F921-424C-B27B-7BD02C296618}" srcOrd="12" destOrd="0" presId="urn:microsoft.com/office/officeart/2005/8/layout/hProcess7"/>
    <dgm:cxn modelId="{67172204-6FD9-7147-887B-C0F472A162D1}" type="presParOf" srcId="{8B3F5757-F921-424C-B27B-7BD02C296618}" destId="{288FA407-EF72-C644-910F-473FE41252EA}" srcOrd="0" destOrd="0" presId="urn:microsoft.com/office/officeart/2005/8/layout/hProcess7"/>
    <dgm:cxn modelId="{E7ED1252-F8A9-BE49-88D4-35910F2092E8}" type="presParOf" srcId="{8B3F5757-F921-424C-B27B-7BD02C296618}" destId="{44424330-05D3-2642-9A24-B674012489B6}" srcOrd="1" destOrd="0" presId="urn:microsoft.com/office/officeart/2005/8/layout/hProcess7"/>
    <dgm:cxn modelId="{D18408ED-1E6F-8041-833F-37EA25894605}" type="presParOf" srcId="{8B3F5757-F921-424C-B27B-7BD02C296618}" destId="{725EEDAE-B122-F840-A4F2-235678B5A589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B88625-CAA3-EF4F-90A1-D6211300DFDF}" type="doc">
      <dgm:prSet loTypeId="urn:microsoft.com/office/officeart/2005/8/layout/hierarchy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05EB5C5-8383-9648-B819-639CBC0D7566}">
      <dgm:prSet phldrT="[Texte]" custT="1"/>
      <dgm:spPr/>
      <dgm:t>
        <a:bodyPr/>
        <a:lstStyle/>
        <a:p>
          <a:r>
            <a:rPr lang="fr-FR" sz="2400" b="0" i="0" dirty="0" smtClean="0">
              <a:latin typeface="Avenir Next" charset="0"/>
              <a:ea typeface="Avenir Next" charset="0"/>
              <a:cs typeface="Avenir Next" charset="0"/>
            </a:rPr>
            <a:t>Macrophytes </a:t>
          </a:r>
          <a:r>
            <a:rPr lang="fr-FR" sz="2400" b="0" i="0" dirty="0" smtClean="0">
              <a:latin typeface="Avenir Next" charset="0"/>
              <a:ea typeface="Avenir Next" charset="0"/>
              <a:cs typeface="Avenir Next" charset="0"/>
            </a:rPr>
            <a:t>➜ production asynchrone d’O</a:t>
          </a:r>
          <a:r>
            <a:rPr lang="fr-FR" sz="2400" b="0" i="0" baseline="-25000" dirty="0" smtClean="0">
              <a:latin typeface="Avenir Next" charset="0"/>
              <a:ea typeface="Avenir Next" charset="0"/>
              <a:cs typeface="Avenir Next" charset="0"/>
            </a:rPr>
            <a:t>2 </a:t>
          </a:r>
          <a:r>
            <a:rPr lang="fr-FR" sz="2400" b="0" i="0" baseline="0" dirty="0" smtClean="0">
              <a:latin typeface="Avenir Next" charset="0"/>
              <a:ea typeface="Avenir Next" charset="0"/>
              <a:cs typeface="Avenir Next" charset="0"/>
            </a:rPr>
            <a:t>et de CO</a:t>
          </a:r>
          <a:r>
            <a:rPr lang="fr-FR" sz="2400" b="0" i="0" baseline="-25000" dirty="0" smtClean="0">
              <a:latin typeface="Avenir Next" charset="0"/>
              <a:ea typeface="Avenir Next" charset="0"/>
              <a:cs typeface="Avenir Next" charset="0"/>
            </a:rPr>
            <a:t>2</a:t>
          </a:r>
          <a:r>
            <a:rPr lang="fr-FR" sz="2400" b="0" i="0" dirty="0" smtClean="0">
              <a:latin typeface="Avenir Next" charset="0"/>
              <a:ea typeface="Avenir Next" charset="0"/>
              <a:cs typeface="Avenir Next" charset="0"/>
            </a:rPr>
            <a:t> </a:t>
          </a:r>
          <a:endParaRPr lang="fr-FR" sz="2400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30B46F9A-E7C4-5440-AD5C-25828B2E9097}" type="parTrans" cxnId="{FEEED64E-EFDE-104E-ACAE-3C27A6191A0D}">
      <dgm:prSet/>
      <dgm:spPr/>
      <dgm:t>
        <a:bodyPr/>
        <a:lstStyle/>
        <a:p>
          <a:endParaRPr lang="fr-FR"/>
        </a:p>
      </dgm:t>
    </dgm:pt>
    <dgm:pt modelId="{2F4BCBF5-160F-DB44-9D8D-1196AFD209F5}" type="sibTrans" cxnId="{FEEED64E-EFDE-104E-ACAE-3C27A6191A0D}">
      <dgm:prSet/>
      <dgm:spPr/>
      <dgm:t>
        <a:bodyPr/>
        <a:lstStyle/>
        <a:p>
          <a:endParaRPr lang="fr-FR"/>
        </a:p>
      </dgm:t>
    </dgm:pt>
    <dgm:pt modelId="{E0744B4A-473C-884D-93CA-20FBBFFE13A3}">
      <dgm:prSet phldrT="[Texte]"/>
      <dgm:spPr/>
      <dgm:t>
        <a:bodyPr/>
        <a:lstStyle/>
        <a:p>
          <a:r>
            <a:rPr lang="fr-FR" b="0" i="0" dirty="0" smtClean="0">
              <a:latin typeface="Avenir Next" charset="0"/>
              <a:ea typeface="Avenir Next" charset="0"/>
              <a:cs typeface="Avenir Next" charset="0"/>
            </a:rPr>
            <a:t>Fluctuation</a:t>
          </a:r>
          <a:r>
            <a:rPr lang="fr-FR" b="0" i="0" baseline="0" dirty="0" smtClean="0">
              <a:latin typeface="Avenir Next" charset="0"/>
              <a:ea typeface="Avenir Next" charset="0"/>
              <a:cs typeface="Avenir Next" charset="0"/>
            </a:rPr>
            <a:t> du pH de l’eau en parallèle</a:t>
          </a:r>
          <a:endParaRPr lang="fr-FR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DE98DECF-ED0C-484E-A9D0-3EC257C52DC6}" type="parTrans" cxnId="{B7DA5DE7-DA9E-F840-AAEF-7EC82750D143}">
      <dgm:prSet/>
      <dgm:spPr/>
      <dgm:t>
        <a:bodyPr/>
        <a:lstStyle/>
        <a:p>
          <a:endParaRPr lang="fr-FR"/>
        </a:p>
      </dgm:t>
    </dgm:pt>
    <dgm:pt modelId="{11F362C0-AC97-2C4B-AB47-3F6C65D248AC}" type="sibTrans" cxnId="{B7DA5DE7-DA9E-F840-AAEF-7EC82750D143}">
      <dgm:prSet/>
      <dgm:spPr/>
      <dgm:t>
        <a:bodyPr/>
        <a:lstStyle/>
        <a:p>
          <a:endParaRPr lang="fr-FR"/>
        </a:p>
      </dgm:t>
    </dgm:pt>
    <dgm:pt modelId="{CFFEEF33-0ED7-5649-A10E-22E55156B41D}">
      <dgm:prSet phldrT="[Texte]"/>
      <dgm:spPr/>
      <dgm:t>
        <a:bodyPr/>
        <a:lstStyle/>
        <a:p>
          <a:r>
            <a:rPr lang="fr-FR" b="1" i="0" dirty="0" smtClean="0">
              <a:latin typeface="Avenir Next" charset="0"/>
              <a:ea typeface="Avenir Next" charset="0"/>
              <a:cs typeface="Avenir Next" charset="0"/>
            </a:rPr>
            <a:t>Déséquilibre</a:t>
          </a:r>
          <a:r>
            <a:rPr lang="fr-FR" b="0" i="0" dirty="0" smtClean="0">
              <a:latin typeface="Avenir Next" charset="0"/>
              <a:ea typeface="Avenir Next" charset="0"/>
              <a:cs typeface="Avenir Next" charset="0"/>
            </a:rPr>
            <a:t> des</a:t>
          </a:r>
          <a:r>
            <a:rPr lang="fr-FR" b="0" i="0" baseline="0" dirty="0" smtClean="0">
              <a:latin typeface="Avenir Next" charset="0"/>
              <a:ea typeface="Avenir Next" charset="0"/>
              <a:cs typeface="Avenir Next" charset="0"/>
            </a:rPr>
            <a:t> différents systèmes chimiques</a:t>
          </a:r>
          <a:endParaRPr lang="fr-FR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0B822A7F-2C14-D246-9B17-06E8D0277612}" type="parTrans" cxnId="{A5113F4E-2507-044D-89B0-4E12BCAB7436}">
      <dgm:prSet/>
      <dgm:spPr/>
      <dgm:t>
        <a:bodyPr/>
        <a:lstStyle/>
        <a:p>
          <a:endParaRPr lang="fr-FR"/>
        </a:p>
      </dgm:t>
    </dgm:pt>
    <dgm:pt modelId="{0C01327A-91FB-CE4B-B7B1-AEA22C3EEED4}" type="sibTrans" cxnId="{A5113F4E-2507-044D-89B0-4E12BCAB7436}">
      <dgm:prSet/>
      <dgm:spPr/>
      <dgm:t>
        <a:bodyPr/>
        <a:lstStyle/>
        <a:p>
          <a:endParaRPr lang="fr-FR"/>
        </a:p>
      </dgm:t>
    </dgm:pt>
    <dgm:pt modelId="{033896E7-18C6-2E47-8830-CFE82258661B}">
      <dgm:prSet phldrT="[Texte]"/>
      <dgm:spPr/>
      <dgm:t>
        <a:bodyPr/>
        <a:lstStyle/>
        <a:p>
          <a:r>
            <a:rPr lang="fr-FR" b="0" i="0" dirty="0" smtClean="0">
              <a:latin typeface="Avenir Next" charset="0"/>
              <a:ea typeface="Avenir Next" charset="0"/>
              <a:cs typeface="Avenir Next" charset="0"/>
            </a:rPr>
            <a:t>Mise en place de phénomènes de </a:t>
          </a:r>
          <a:r>
            <a:rPr lang="fr-FR" b="1" i="0" dirty="0" smtClean="0">
              <a:latin typeface="Avenir Next" charset="0"/>
              <a:ea typeface="Avenir Next" charset="0"/>
              <a:cs typeface="Avenir Next" charset="0"/>
            </a:rPr>
            <a:t>sous et sursaturation</a:t>
          </a:r>
          <a:r>
            <a:rPr lang="fr-FR" b="0" i="0" dirty="0" smtClean="0">
              <a:latin typeface="Avenir Next" charset="0"/>
              <a:ea typeface="Avenir Next" charset="0"/>
              <a:cs typeface="Avenir Next" charset="0"/>
            </a:rPr>
            <a:t> en O</a:t>
          </a:r>
          <a:r>
            <a:rPr lang="fr-FR" b="0" i="0" baseline="-25000" dirty="0" smtClean="0">
              <a:latin typeface="Avenir Next" charset="0"/>
              <a:ea typeface="Avenir Next" charset="0"/>
              <a:cs typeface="Avenir Next" charset="0"/>
            </a:rPr>
            <a:t>2</a:t>
          </a:r>
          <a:endParaRPr lang="fr-FR" b="0" i="0" baseline="-25000" dirty="0">
            <a:latin typeface="Avenir Next" charset="0"/>
            <a:ea typeface="Avenir Next" charset="0"/>
            <a:cs typeface="Avenir Next" charset="0"/>
          </a:endParaRPr>
        </a:p>
      </dgm:t>
    </dgm:pt>
    <dgm:pt modelId="{3CDEAD3F-F4DB-EA4E-BE36-A2765842E773}" type="parTrans" cxnId="{9AC096E5-F735-E84F-B1C6-31BD844FA6CA}">
      <dgm:prSet/>
      <dgm:spPr/>
      <dgm:t>
        <a:bodyPr/>
        <a:lstStyle/>
        <a:p>
          <a:endParaRPr lang="fr-FR"/>
        </a:p>
      </dgm:t>
    </dgm:pt>
    <dgm:pt modelId="{49FA167D-5264-8F48-A39E-572444709C88}" type="sibTrans" cxnId="{9AC096E5-F735-E84F-B1C6-31BD844FA6CA}">
      <dgm:prSet/>
      <dgm:spPr/>
      <dgm:t>
        <a:bodyPr/>
        <a:lstStyle/>
        <a:p>
          <a:endParaRPr lang="fr-FR"/>
        </a:p>
      </dgm:t>
    </dgm:pt>
    <dgm:pt modelId="{BC739215-EB35-654D-8418-5819540A4909}">
      <dgm:prSet phldrT="[Texte]"/>
      <dgm:spPr/>
      <dgm:t>
        <a:bodyPr/>
        <a:lstStyle/>
        <a:p>
          <a:r>
            <a:rPr lang="fr-FR" b="0" i="0" dirty="0" smtClean="0">
              <a:latin typeface="Avenir Next" charset="0"/>
              <a:ea typeface="Avenir Next" charset="0"/>
              <a:cs typeface="Avenir Next" charset="0"/>
            </a:rPr>
            <a:t>Conditions extrêmes néfastes pour les</a:t>
          </a:r>
          <a:r>
            <a:rPr lang="fr-FR" b="0" i="0" baseline="0" dirty="0" smtClean="0">
              <a:latin typeface="Avenir Next" charset="0"/>
              <a:ea typeface="Avenir Next" charset="0"/>
              <a:cs typeface="Avenir Next" charset="0"/>
            </a:rPr>
            <a:t> organismes</a:t>
          </a:r>
          <a:endParaRPr lang="fr-FR" b="0" i="0" dirty="0">
            <a:latin typeface="Avenir Next" charset="0"/>
            <a:ea typeface="Avenir Next" charset="0"/>
            <a:cs typeface="Avenir Next" charset="0"/>
          </a:endParaRPr>
        </a:p>
      </dgm:t>
    </dgm:pt>
    <dgm:pt modelId="{34CED43D-EA27-B14C-BF38-CAE5BF3C1C61}" type="parTrans" cxnId="{F2F5069C-0683-8E4F-BCAF-D86C90ECFA3A}">
      <dgm:prSet/>
      <dgm:spPr/>
      <dgm:t>
        <a:bodyPr/>
        <a:lstStyle/>
        <a:p>
          <a:endParaRPr lang="fr-FR"/>
        </a:p>
      </dgm:t>
    </dgm:pt>
    <dgm:pt modelId="{C2A2CBAC-4808-9C44-9891-CB9FCF8AFDB9}" type="sibTrans" cxnId="{F2F5069C-0683-8E4F-BCAF-D86C90ECFA3A}">
      <dgm:prSet/>
      <dgm:spPr/>
      <dgm:t>
        <a:bodyPr/>
        <a:lstStyle/>
        <a:p>
          <a:endParaRPr lang="fr-FR"/>
        </a:p>
      </dgm:t>
    </dgm:pt>
    <dgm:pt modelId="{62441775-0A29-164A-9221-233D216BD280}" type="pres">
      <dgm:prSet presAssocID="{33B88625-CAA3-EF4F-90A1-D6211300DF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AE6EF5-2D6A-9444-B084-4063FAC1A6B4}" type="pres">
      <dgm:prSet presAssocID="{105EB5C5-8383-9648-B819-639CBC0D7566}" presName="root1" presStyleCnt="0"/>
      <dgm:spPr/>
    </dgm:pt>
    <dgm:pt modelId="{1D8F77BD-E328-C941-99AC-3A22C2A9826E}" type="pres">
      <dgm:prSet presAssocID="{105EB5C5-8383-9648-B819-639CBC0D7566}" presName="LevelOneTextNode" presStyleLbl="node0" presStyleIdx="0" presStyleCnt="1" custScaleX="143621" custScaleY="14215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F17F8E-95A6-B740-A368-0BB37E8C2E20}" type="pres">
      <dgm:prSet presAssocID="{105EB5C5-8383-9648-B819-639CBC0D7566}" presName="level2hierChild" presStyleCnt="0"/>
      <dgm:spPr/>
    </dgm:pt>
    <dgm:pt modelId="{26572756-5757-FD4E-92D5-71E8F92420E2}" type="pres">
      <dgm:prSet presAssocID="{DE98DECF-ED0C-484E-A9D0-3EC257C52DC6}" presName="conn2-1" presStyleLbl="parChTrans1D2" presStyleIdx="0" presStyleCnt="2"/>
      <dgm:spPr/>
    </dgm:pt>
    <dgm:pt modelId="{82FAB3E9-3EFC-8141-A291-B6ABC644E047}" type="pres">
      <dgm:prSet presAssocID="{DE98DECF-ED0C-484E-A9D0-3EC257C52DC6}" presName="connTx" presStyleLbl="parChTrans1D2" presStyleIdx="0" presStyleCnt="2"/>
      <dgm:spPr/>
    </dgm:pt>
    <dgm:pt modelId="{55CD97DC-862F-E947-97A3-9E25BC9C231B}" type="pres">
      <dgm:prSet presAssocID="{E0744B4A-473C-884D-93CA-20FBBFFE13A3}" presName="root2" presStyleCnt="0"/>
      <dgm:spPr/>
    </dgm:pt>
    <dgm:pt modelId="{503ABD1C-71AB-E04F-9374-3EE5057F1CEA}" type="pres">
      <dgm:prSet presAssocID="{E0744B4A-473C-884D-93CA-20FBBFFE13A3}" presName="LevelTwoTextNode" presStyleLbl="node2" presStyleIdx="0" presStyleCnt="2">
        <dgm:presLayoutVars>
          <dgm:chPref val="3"/>
        </dgm:presLayoutVars>
      </dgm:prSet>
      <dgm:spPr/>
    </dgm:pt>
    <dgm:pt modelId="{5A4AC054-7FEB-0B44-8623-DBBD1CA1ACC2}" type="pres">
      <dgm:prSet presAssocID="{E0744B4A-473C-884D-93CA-20FBBFFE13A3}" presName="level3hierChild" presStyleCnt="0"/>
      <dgm:spPr/>
    </dgm:pt>
    <dgm:pt modelId="{CFD2AC49-6BA9-0C43-A593-C2897B4AD981}" type="pres">
      <dgm:prSet presAssocID="{0B822A7F-2C14-D246-9B17-06E8D0277612}" presName="conn2-1" presStyleLbl="parChTrans1D3" presStyleIdx="0" presStyleCnt="2"/>
      <dgm:spPr/>
    </dgm:pt>
    <dgm:pt modelId="{B30F9031-DFDF-9B4D-9DB5-79E986CC12BB}" type="pres">
      <dgm:prSet presAssocID="{0B822A7F-2C14-D246-9B17-06E8D0277612}" presName="connTx" presStyleLbl="parChTrans1D3" presStyleIdx="0" presStyleCnt="2"/>
      <dgm:spPr/>
    </dgm:pt>
    <dgm:pt modelId="{1265494F-D326-B94A-9C65-B4D6A9F382AB}" type="pres">
      <dgm:prSet presAssocID="{CFFEEF33-0ED7-5649-A10E-22E55156B41D}" presName="root2" presStyleCnt="0"/>
      <dgm:spPr/>
    </dgm:pt>
    <dgm:pt modelId="{86478D82-0A52-0744-9C2E-64ADA2990600}" type="pres">
      <dgm:prSet presAssocID="{CFFEEF33-0ED7-5649-A10E-22E55156B41D}" presName="LevelTwoTextNode" presStyleLbl="node3" presStyleIdx="0" presStyleCnt="2">
        <dgm:presLayoutVars>
          <dgm:chPref val="3"/>
        </dgm:presLayoutVars>
      </dgm:prSet>
      <dgm:spPr/>
    </dgm:pt>
    <dgm:pt modelId="{74879273-8BE9-F748-B88C-EFFDA3D17DB8}" type="pres">
      <dgm:prSet presAssocID="{CFFEEF33-0ED7-5649-A10E-22E55156B41D}" presName="level3hierChild" presStyleCnt="0"/>
      <dgm:spPr/>
    </dgm:pt>
    <dgm:pt modelId="{074208F9-3B42-A045-BCC8-7A0EAB23207F}" type="pres">
      <dgm:prSet presAssocID="{3CDEAD3F-F4DB-EA4E-BE36-A2765842E773}" presName="conn2-1" presStyleLbl="parChTrans1D2" presStyleIdx="1" presStyleCnt="2"/>
      <dgm:spPr/>
    </dgm:pt>
    <dgm:pt modelId="{43DBFC4E-98CB-4245-9379-E8F8D1D6E494}" type="pres">
      <dgm:prSet presAssocID="{3CDEAD3F-F4DB-EA4E-BE36-A2765842E773}" presName="connTx" presStyleLbl="parChTrans1D2" presStyleIdx="1" presStyleCnt="2"/>
      <dgm:spPr/>
    </dgm:pt>
    <dgm:pt modelId="{03A2595C-C846-7B46-9164-546FEC693A32}" type="pres">
      <dgm:prSet presAssocID="{033896E7-18C6-2E47-8830-CFE82258661B}" presName="root2" presStyleCnt="0"/>
      <dgm:spPr/>
    </dgm:pt>
    <dgm:pt modelId="{E988A352-0D3E-6844-B5A4-7DEA453AF48C}" type="pres">
      <dgm:prSet presAssocID="{033896E7-18C6-2E47-8830-CFE82258661B}" presName="LevelTwoTextNode" presStyleLbl="node2" presStyleIdx="1" presStyleCnt="2">
        <dgm:presLayoutVars>
          <dgm:chPref val="3"/>
        </dgm:presLayoutVars>
      </dgm:prSet>
      <dgm:spPr/>
    </dgm:pt>
    <dgm:pt modelId="{95E509E0-CBD8-3A42-8C00-61C73C2A120A}" type="pres">
      <dgm:prSet presAssocID="{033896E7-18C6-2E47-8830-CFE82258661B}" presName="level3hierChild" presStyleCnt="0"/>
      <dgm:spPr/>
    </dgm:pt>
    <dgm:pt modelId="{97BDE182-945F-3349-93BB-0117569EC2B0}" type="pres">
      <dgm:prSet presAssocID="{34CED43D-EA27-B14C-BF38-CAE5BF3C1C61}" presName="conn2-1" presStyleLbl="parChTrans1D3" presStyleIdx="1" presStyleCnt="2"/>
      <dgm:spPr/>
    </dgm:pt>
    <dgm:pt modelId="{8D915FA2-570E-C54A-B01E-85F6785A204D}" type="pres">
      <dgm:prSet presAssocID="{34CED43D-EA27-B14C-BF38-CAE5BF3C1C61}" presName="connTx" presStyleLbl="parChTrans1D3" presStyleIdx="1" presStyleCnt="2"/>
      <dgm:spPr/>
    </dgm:pt>
    <dgm:pt modelId="{4F2A65D6-EAF9-3C48-BA07-0673EA74B1BC}" type="pres">
      <dgm:prSet presAssocID="{BC739215-EB35-654D-8418-5819540A4909}" presName="root2" presStyleCnt="0"/>
      <dgm:spPr/>
    </dgm:pt>
    <dgm:pt modelId="{765588B0-C6DF-2844-870C-FFA428C15066}" type="pres">
      <dgm:prSet presAssocID="{BC739215-EB35-654D-8418-5819540A4909}" presName="LevelTwoTextNode" presStyleLbl="node3" presStyleIdx="1" presStyleCnt="2">
        <dgm:presLayoutVars>
          <dgm:chPref val="3"/>
        </dgm:presLayoutVars>
      </dgm:prSet>
      <dgm:spPr/>
    </dgm:pt>
    <dgm:pt modelId="{14A53145-587E-E442-A1B0-8CF6765278E8}" type="pres">
      <dgm:prSet presAssocID="{BC739215-EB35-654D-8418-5819540A4909}" presName="level3hierChild" presStyleCnt="0"/>
      <dgm:spPr/>
    </dgm:pt>
  </dgm:ptLst>
  <dgm:cxnLst>
    <dgm:cxn modelId="{6B46F828-3434-2141-A808-5A93D12C2C39}" type="presOf" srcId="{DE98DECF-ED0C-484E-A9D0-3EC257C52DC6}" destId="{82FAB3E9-3EFC-8141-A291-B6ABC644E047}" srcOrd="1" destOrd="0" presId="urn:microsoft.com/office/officeart/2005/8/layout/hierarchy2"/>
    <dgm:cxn modelId="{36F3D615-D6D1-6845-8C68-00F76F0C3986}" type="presOf" srcId="{3CDEAD3F-F4DB-EA4E-BE36-A2765842E773}" destId="{074208F9-3B42-A045-BCC8-7A0EAB23207F}" srcOrd="0" destOrd="0" presId="urn:microsoft.com/office/officeart/2005/8/layout/hierarchy2"/>
    <dgm:cxn modelId="{34675F1A-53CB-1045-81C0-AB6ACDA7B871}" type="presOf" srcId="{033896E7-18C6-2E47-8830-CFE82258661B}" destId="{E988A352-0D3E-6844-B5A4-7DEA453AF48C}" srcOrd="0" destOrd="0" presId="urn:microsoft.com/office/officeart/2005/8/layout/hierarchy2"/>
    <dgm:cxn modelId="{F2F5069C-0683-8E4F-BCAF-D86C90ECFA3A}" srcId="{033896E7-18C6-2E47-8830-CFE82258661B}" destId="{BC739215-EB35-654D-8418-5819540A4909}" srcOrd="0" destOrd="0" parTransId="{34CED43D-EA27-B14C-BF38-CAE5BF3C1C61}" sibTransId="{C2A2CBAC-4808-9C44-9891-CB9FCF8AFDB9}"/>
    <dgm:cxn modelId="{00911DD9-91B5-754E-B216-C946FFE15B13}" type="presOf" srcId="{E0744B4A-473C-884D-93CA-20FBBFFE13A3}" destId="{503ABD1C-71AB-E04F-9374-3EE5057F1CEA}" srcOrd="0" destOrd="0" presId="urn:microsoft.com/office/officeart/2005/8/layout/hierarchy2"/>
    <dgm:cxn modelId="{FEDA8E77-43E8-7347-AFC1-AF6230B81912}" type="presOf" srcId="{33B88625-CAA3-EF4F-90A1-D6211300DFDF}" destId="{62441775-0A29-164A-9221-233D216BD280}" srcOrd="0" destOrd="0" presId="urn:microsoft.com/office/officeart/2005/8/layout/hierarchy2"/>
    <dgm:cxn modelId="{082CBF95-6F29-5843-8D97-18CDF35A2444}" type="presOf" srcId="{0B822A7F-2C14-D246-9B17-06E8D0277612}" destId="{CFD2AC49-6BA9-0C43-A593-C2897B4AD981}" srcOrd="0" destOrd="0" presId="urn:microsoft.com/office/officeart/2005/8/layout/hierarchy2"/>
    <dgm:cxn modelId="{B7DA5DE7-DA9E-F840-AAEF-7EC82750D143}" srcId="{105EB5C5-8383-9648-B819-639CBC0D7566}" destId="{E0744B4A-473C-884D-93CA-20FBBFFE13A3}" srcOrd="0" destOrd="0" parTransId="{DE98DECF-ED0C-484E-A9D0-3EC257C52DC6}" sibTransId="{11F362C0-AC97-2C4B-AB47-3F6C65D248AC}"/>
    <dgm:cxn modelId="{DEB57B16-6CA1-3F46-9D92-E2A1E6C17E65}" type="presOf" srcId="{34CED43D-EA27-B14C-BF38-CAE5BF3C1C61}" destId="{97BDE182-945F-3349-93BB-0117569EC2B0}" srcOrd="0" destOrd="0" presId="urn:microsoft.com/office/officeart/2005/8/layout/hierarchy2"/>
    <dgm:cxn modelId="{3946CBD2-5BA7-D547-87A6-4E31CB374398}" type="presOf" srcId="{34CED43D-EA27-B14C-BF38-CAE5BF3C1C61}" destId="{8D915FA2-570E-C54A-B01E-85F6785A204D}" srcOrd="1" destOrd="0" presId="urn:microsoft.com/office/officeart/2005/8/layout/hierarchy2"/>
    <dgm:cxn modelId="{105E2F4F-4ACB-7F40-9AE8-89BD63247CA2}" type="presOf" srcId="{CFFEEF33-0ED7-5649-A10E-22E55156B41D}" destId="{86478D82-0A52-0744-9C2E-64ADA2990600}" srcOrd="0" destOrd="0" presId="urn:microsoft.com/office/officeart/2005/8/layout/hierarchy2"/>
    <dgm:cxn modelId="{F3853A02-C544-9646-83EB-68F90AD5639F}" type="presOf" srcId="{DE98DECF-ED0C-484E-A9D0-3EC257C52DC6}" destId="{26572756-5757-FD4E-92D5-71E8F92420E2}" srcOrd="0" destOrd="0" presId="urn:microsoft.com/office/officeart/2005/8/layout/hierarchy2"/>
    <dgm:cxn modelId="{D1A78DE9-1EBA-5040-8B43-BB86D1112C5A}" type="presOf" srcId="{3CDEAD3F-F4DB-EA4E-BE36-A2765842E773}" destId="{43DBFC4E-98CB-4245-9379-E8F8D1D6E494}" srcOrd="1" destOrd="0" presId="urn:microsoft.com/office/officeart/2005/8/layout/hierarchy2"/>
    <dgm:cxn modelId="{9AC096E5-F735-E84F-B1C6-31BD844FA6CA}" srcId="{105EB5C5-8383-9648-B819-639CBC0D7566}" destId="{033896E7-18C6-2E47-8830-CFE82258661B}" srcOrd="1" destOrd="0" parTransId="{3CDEAD3F-F4DB-EA4E-BE36-A2765842E773}" sibTransId="{49FA167D-5264-8F48-A39E-572444709C88}"/>
    <dgm:cxn modelId="{65A2071B-E92A-9947-BF12-9D1B0430D4A0}" type="presOf" srcId="{0B822A7F-2C14-D246-9B17-06E8D0277612}" destId="{B30F9031-DFDF-9B4D-9DB5-79E986CC12BB}" srcOrd="1" destOrd="0" presId="urn:microsoft.com/office/officeart/2005/8/layout/hierarchy2"/>
    <dgm:cxn modelId="{FEEED64E-EFDE-104E-ACAE-3C27A6191A0D}" srcId="{33B88625-CAA3-EF4F-90A1-D6211300DFDF}" destId="{105EB5C5-8383-9648-B819-639CBC0D7566}" srcOrd="0" destOrd="0" parTransId="{30B46F9A-E7C4-5440-AD5C-25828B2E9097}" sibTransId="{2F4BCBF5-160F-DB44-9D8D-1196AFD209F5}"/>
    <dgm:cxn modelId="{A5113F4E-2507-044D-89B0-4E12BCAB7436}" srcId="{E0744B4A-473C-884D-93CA-20FBBFFE13A3}" destId="{CFFEEF33-0ED7-5649-A10E-22E55156B41D}" srcOrd="0" destOrd="0" parTransId="{0B822A7F-2C14-D246-9B17-06E8D0277612}" sibTransId="{0C01327A-91FB-CE4B-B7B1-AEA22C3EEED4}"/>
    <dgm:cxn modelId="{E641365A-BB63-3344-A57D-1B42B8664269}" type="presOf" srcId="{105EB5C5-8383-9648-B819-639CBC0D7566}" destId="{1D8F77BD-E328-C941-99AC-3A22C2A9826E}" srcOrd="0" destOrd="0" presId="urn:microsoft.com/office/officeart/2005/8/layout/hierarchy2"/>
    <dgm:cxn modelId="{A23351DD-156D-F742-8E1C-A32D3D043B3E}" type="presOf" srcId="{BC739215-EB35-654D-8418-5819540A4909}" destId="{765588B0-C6DF-2844-870C-FFA428C15066}" srcOrd="0" destOrd="0" presId="urn:microsoft.com/office/officeart/2005/8/layout/hierarchy2"/>
    <dgm:cxn modelId="{6274D554-5F71-FE47-8E64-B934B0D2F939}" type="presParOf" srcId="{62441775-0A29-164A-9221-233D216BD280}" destId="{34AE6EF5-2D6A-9444-B084-4063FAC1A6B4}" srcOrd="0" destOrd="0" presId="urn:microsoft.com/office/officeart/2005/8/layout/hierarchy2"/>
    <dgm:cxn modelId="{7D56982C-3CD8-9144-8327-AEC8A3A1010D}" type="presParOf" srcId="{34AE6EF5-2D6A-9444-B084-4063FAC1A6B4}" destId="{1D8F77BD-E328-C941-99AC-3A22C2A9826E}" srcOrd="0" destOrd="0" presId="urn:microsoft.com/office/officeart/2005/8/layout/hierarchy2"/>
    <dgm:cxn modelId="{C8EF7BBE-2A61-1240-81B6-5AFE9C10AD0A}" type="presParOf" srcId="{34AE6EF5-2D6A-9444-B084-4063FAC1A6B4}" destId="{F8F17F8E-95A6-B740-A368-0BB37E8C2E20}" srcOrd="1" destOrd="0" presId="urn:microsoft.com/office/officeart/2005/8/layout/hierarchy2"/>
    <dgm:cxn modelId="{4CE7145B-B902-A144-B9E3-49E677C837D4}" type="presParOf" srcId="{F8F17F8E-95A6-B740-A368-0BB37E8C2E20}" destId="{26572756-5757-FD4E-92D5-71E8F92420E2}" srcOrd="0" destOrd="0" presId="urn:microsoft.com/office/officeart/2005/8/layout/hierarchy2"/>
    <dgm:cxn modelId="{04ACAA89-375B-E043-968D-CE05DD4FE243}" type="presParOf" srcId="{26572756-5757-FD4E-92D5-71E8F92420E2}" destId="{82FAB3E9-3EFC-8141-A291-B6ABC644E047}" srcOrd="0" destOrd="0" presId="urn:microsoft.com/office/officeart/2005/8/layout/hierarchy2"/>
    <dgm:cxn modelId="{6F490978-F40E-7846-ABC9-3DA218AD16BE}" type="presParOf" srcId="{F8F17F8E-95A6-B740-A368-0BB37E8C2E20}" destId="{55CD97DC-862F-E947-97A3-9E25BC9C231B}" srcOrd="1" destOrd="0" presId="urn:microsoft.com/office/officeart/2005/8/layout/hierarchy2"/>
    <dgm:cxn modelId="{34728941-7536-974F-8EDD-6169732AD3F0}" type="presParOf" srcId="{55CD97DC-862F-E947-97A3-9E25BC9C231B}" destId="{503ABD1C-71AB-E04F-9374-3EE5057F1CEA}" srcOrd="0" destOrd="0" presId="urn:microsoft.com/office/officeart/2005/8/layout/hierarchy2"/>
    <dgm:cxn modelId="{12F8984E-B5EA-9646-AC68-EED13074F826}" type="presParOf" srcId="{55CD97DC-862F-E947-97A3-9E25BC9C231B}" destId="{5A4AC054-7FEB-0B44-8623-DBBD1CA1ACC2}" srcOrd="1" destOrd="0" presId="urn:microsoft.com/office/officeart/2005/8/layout/hierarchy2"/>
    <dgm:cxn modelId="{5BEF43DC-AC4A-474D-BDC5-6364745ACFF0}" type="presParOf" srcId="{5A4AC054-7FEB-0B44-8623-DBBD1CA1ACC2}" destId="{CFD2AC49-6BA9-0C43-A593-C2897B4AD981}" srcOrd="0" destOrd="0" presId="urn:microsoft.com/office/officeart/2005/8/layout/hierarchy2"/>
    <dgm:cxn modelId="{C50B54D9-6872-B245-8684-BF2920D204C9}" type="presParOf" srcId="{CFD2AC49-6BA9-0C43-A593-C2897B4AD981}" destId="{B30F9031-DFDF-9B4D-9DB5-79E986CC12BB}" srcOrd="0" destOrd="0" presId="urn:microsoft.com/office/officeart/2005/8/layout/hierarchy2"/>
    <dgm:cxn modelId="{465BFB7B-E95C-2948-8405-178A0023BC2C}" type="presParOf" srcId="{5A4AC054-7FEB-0B44-8623-DBBD1CA1ACC2}" destId="{1265494F-D326-B94A-9C65-B4D6A9F382AB}" srcOrd="1" destOrd="0" presId="urn:microsoft.com/office/officeart/2005/8/layout/hierarchy2"/>
    <dgm:cxn modelId="{1B7D9F1E-CF67-CC4D-855B-D17ECDD4E4D8}" type="presParOf" srcId="{1265494F-D326-B94A-9C65-B4D6A9F382AB}" destId="{86478D82-0A52-0744-9C2E-64ADA2990600}" srcOrd="0" destOrd="0" presId="urn:microsoft.com/office/officeart/2005/8/layout/hierarchy2"/>
    <dgm:cxn modelId="{C88DF05B-587B-3747-A7CA-EBF23B037B2B}" type="presParOf" srcId="{1265494F-D326-B94A-9C65-B4D6A9F382AB}" destId="{74879273-8BE9-F748-B88C-EFFDA3D17DB8}" srcOrd="1" destOrd="0" presId="urn:microsoft.com/office/officeart/2005/8/layout/hierarchy2"/>
    <dgm:cxn modelId="{F1BC2BB0-3942-B245-B104-014421067FF2}" type="presParOf" srcId="{F8F17F8E-95A6-B740-A368-0BB37E8C2E20}" destId="{074208F9-3B42-A045-BCC8-7A0EAB23207F}" srcOrd="2" destOrd="0" presId="urn:microsoft.com/office/officeart/2005/8/layout/hierarchy2"/>
    <dgm:cxn modelId="{09F8166F-CBB0-0D4F-A13B-B436E2B3638B}" type="presParOf" srcId="{074208F9-3B42-A045-BCC8-7A0EAB23207F}" destId="{43DBFC4E-98CB-4245-9379-E8F8D1D6E494}" srcOrd="0" destOrd="0" presId="urn:microsoft.com/office/officeart/2005/8/layout/hierarchy2"/>
    <dgm:cxn modelId="{6F1F8973-3077-9B4A-8200-86C98F568F5C}" type="presParOf" srcId="{F8F17F8E-95A6-B740-A368-0BB37E8C2E20}" destId="{03A2595C-C846-7B46-9164-546FEC693A32}" srcOrd="3" destOrd="0" presId="urn:microsoft.com/office/officeart/2005/8/layout/hierarchy2"/>
    <dgm:cxn modelId="{6FCC8634-B8A9-0F44-AAF6-B49530BF5AA8}" type="presParOf" srcId="{03A2595C-C846-7B46-9164-546FEC693A32}" destId="{E988A352-0D3E-6844-B5A4-7DEA453AF48C}" srcOrd="0" destOrd="0" presId="urn:microsoft.com/office/officeart/2005/8/layout/hierarchy2"/>
    <dgm:cxn modelId="{D3291886-4CE2-3945-B7C4-736FF4053189}" type="presParOf" srcId="{03A2595C-C846-7B46-9164-546FEC693A32}" destId="{95E509E0-CBD8-3A42-8C00-61C73C2A120A}" srcOrd="1" destOrd="0" presId="urn:microsoft.com/office/officeart/2005/8/layout/hierarchy2"/>
    <dgm:cxn modelId="{7B14C5AF-4832-8F48-BAD8-9D831AD63899}" type="presParOf" srcId="{95E509E0-CBD8-3A42-8C00-61C73C2A120A}" destId="{97BDE182-945F-3349-93BB-0117569EC2B0}" srcOrd="0" destOrd="0" presId="urn:microsoft.com/office/officeart/2005/8/layout/hierarchy2"/>
    <dgm:cxn modelId="{0B0AE365-A59C-4D43-95EE-2BFAA9360C04}" type="presParOf" srcId="{97BDE182-945F-3349-93BB-0117569EC2B0}" destId="{8D915FA2-570E-C54A-B01E-85F6785A204D}" srcOrd="0" destOrd="0" presId="urn:microsoft.com/office/officeart/2005/8/layout/hierarchy2"/>
    <dgm:cxn modelId="{2519BB2B-D7C8-7940-9921-FC398E519744}" type="presParOf" srcId="{95E509E0-CBD8-3A42-8C00-61C73C2A120A}" destId="{4F2A65D6-EAF9-3C48-BA07-0673EA74B1BC}" srcOrd="1" destOrd="0" presId="urn:microsoft.com/office/officeart/2005/8/layout/hierarchy2"/>
    <dgm:cxn modelId="{5551B5B3-FE87-AF49-BCB2-78BF86627C04}" type="presParOf" srcId="{4F2A65D6-EAF9-3C48-BA07-0673EA74B1BC}" destId="{765588B0-C6DF-2844-870C-FFA428C15066}" srcOrd="0" destOrd="0" presId="urn:microsoft.com/office/officeart/2005/8/layout/hierarchy2"/>
    <dgm:cxn modelId="{1F9E9408-EF58-494A-979B-1F9C7696AF69}" type="presParOf" srcId="{4F2A65D6-EAF9-3C48-BA07-0673EA74B1BC}" destId="{14A53145-587E-E442-A1B0-8CF6765278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956F22-DE1C-B64F-901D-7CF541E0CF44}" type="doc">
      <dgm:prSet loTypeId="urn:microsoft.com/office/officeart/2005/8/layout/hProcess7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09D971-1272-4D4B-8254-B455232D6C98}">
      <dgm:prSet phldrT="[Texte]"/>
      <dgm:spPr/>
      <dgm:t>
        <a:bodyPr/>
        <a:lstStyle/>
        <a:p>
          <a:pPr algn="ctr"/>
          <a:r>
            <a:rPr lang="fr-FR" dirty="0" smtClean="0">
              <a:solidFill>
                <a:schemeClr val="tx1"/>
              </a:solidFill>
            </a:rPr>
            <a:t>Compartiment</a:t>
          </a:r>
          <a:r>
            <a:rPr lang="fr-FR" baseline="0" dirty="0" smtClean="0"/>
            <a:t> </a:t>
          </a:r>
          <a:r>
            <a:rPr lang="fr-FR" baseline="0" dirty="0" smtClean="0">
              <a:solidFill>
                <a:schemeClr val="tx1"/>
              </a:solidFill>
            </a:rPr>
            <a:t>physique</a:t>
          </a:r>
          <a:endParaRPr lang="fr-FR" dirty="0">
            <a:solidFill>
              <a:schemeClr val="tx1"/>
            </a:solidFill>
          </a:endParaRPr>
        </a:p>
      </dgm:t>
    </dgm:pt>
    <dgm:pt modelId="{5B3ACA3F-503C-E24A-A2DD-801A2C8BFB41}" type="parTrans" cxnId="{806D5D56-525C-BE42-B22A-85C57EB0DD8D}">
      <dgm:prSet/>
      <dgm:spPr/>
      <dgm:t>
        <a:bodyPr/>
        <a:lstStyle/>
        <a:p>
          <a:endParaRPr lang="fr-FR"/>
        </a:p>
      </dgm:t>
    </dgm:pt>
    <dgm:pt modelId="{653D109E-D839-E44E-83D1-FA7581034A08}" type="sibTrans" cxnId="{806D5D56-525C-BE42-B22A-85C57EB0DD8D}">
      <dgm:prSet/>
      <dgm:spPr/>
      <dgm:t>
        <a:bodyPr/>
        <a:lstStyle/>
        <a:p>
          <a:endParaRPr lang="fr-FR"/>
        </a:p>
      </dgm:t>
    </dgm:pt>
    <dgm:pt modelId="{BEEBE951-A0C3-B44D-942D-FE8EC6D2D6E4}">
      <dgm:prSet phldrT="[Texte]"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Compartiment</a:t>
          </a:r>
          <a:r>
            <a:rPr lang="fr-FR" baseline="0" dirty="0" smtClean="0">
              <a:solidFill>
                <a:schemeClr val="tx1"/>
              </a:solidFill>
            </a:rPr>
            <a:t> </a:t>
          </a:r>
          <a:r>
            <a:rPr lang="fr-FR" baseline="0" dirty="0" smtClean="0">
              <a:solidFill>
                <a:schemeClr val="tx1"/>
              </a:solidFill>
            </a:rPr>
            <a:t>chimique</a:t>
          </a:r>
          <a:endParaRPr lang="fr-FR" dirty="0">
            <a:solidFill>
              <a:schemeClr val="tx1"/>
            </a:solidFill>
          </a:endParaRPr>
        </a:p>
      </dgm:t>
    </dgm:pt>
    <dgm:pt modelId="{777D3D0E-C27E-664E-86B7-2F8545A8E1DD}" type="parTrans" cxnId="{7AC9F774-7AAF-704C-804E-A2E045A1C3CA}">
      <dgm:prSet/>
      <dgm:spPr/>
      <dgm:t>
        <a:bodyPr/>
        <a:lstStyle/>
        <a:p>
          <a:endParaRPr lang="fr-FR"/>
        </a:p>
      </dgm:t>
    </dgm:pt>
    <dgm:pt modelId="{575D8F1C-88B7-4B41-8DDA-36044642EAEE}" type="sibTrans" cxnId="{7AC9F774-7AAF-704C-804E-A2E045A1C3CA}">
      <dgm:prSet/>
      <dgm:spPr/>
      <dgm:t>
        <a:bodyPr/>
        <a:lstStyle/>
        <a:p>
          <a:endParaRPr lang="fr-FR"/>
        </a:p>
      </dgm:t>
    </dgm:pt>
    <dgm:pt modelId="{F1491088-8D95-994E-A776-D5AA5B5D3163}">
      <dgm:prSet phldrT="[Texte]"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Biodiversité</a:t>
          </a:r>
          <a:endParaRPr lang="fr-FR" dirty="0">
            <a:solidFill>
              <a:schemeClr val="tx1"/>
            </a:solidFill>
          </a:endParaRPr>
        </a:p>
      </dgm:t>
    </dgm:pt>
    <dgm:pt modelId="{A8ABC43A-01AC-B545-9663-28747D29DCDA}" type="parTrans" cxnId="{C1AB10B4-1852-CD4B-B0A3-42FCD86EAC03}">
      <dgm:prSet/>
      <dgm:spPr/>
      <dgm:t>
        <a:bodyPr/>
        <a:lstStyle/>
        <a:p>
          <a:endParaRPr lang="fr-FR"/>
        </a:p>
      </dgm:t>
    </dgm:pt>
    <dgm:pt modelId="{81AFCF68-630D-D74B-863C-924C749E101B}" type="sibTrans" cxnId="{C1AB10B4-1852-CD4B-B0A3-42FCD86EAC03}">
      <dgm:prSet/>
      <dgm:spPr/>
      <dgm:t>
        <a:bodyPr/>
        <a:lstStyle/>
        <a:p>
          <a:endParaRPr lang="fr-FR"/>
        </a:p>
      </dgm:t>
    </dgm:pt>
    <dgm:pt modelId="{6AED257A-503A-2C41-BD26-B54E54F0B6A5}">
      <dgm:prSet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Usages</a:t>
          </a:r>
        </a:p>
      </dgm:t>
    </dgm:pt>
    <dgm:pt modelId="{C5B35F2B-945E-0A45-BF43-AF6FBDBB2000}" type="sibTrans" cxnId="{0781A1F3-79A7-1848-B923-7F2279E0E012}">
      <dgm:prSet/>
      <dgm:spPr/>
      <dgm:t>
        <a:bodyPr/>
        <a:lstStyle/>
        <a:p>
          <a:endParaRPr lang="fr-FR"/>
        </a:p>
      </dgm:t>
    </dgm:pt>
    <dgm:pt modelId="{1EE10A76-B1C2-8C48-9D7F-213CA8EEDE20}" type="parTrans" cxnId="{0781A1F3-79A7-1848-B923-7F2279E0E012}">
      <dgm:prSet/>
      <dgm:spPr/>
      <dgm:t>
        <a:bodyPr/>
        <a:lstStyle/>
        <a:p>
          <a:endParaRPr lang="fr-FR"/>
        </a:p>
      </dgm:t>
    </dgm:pt>
    <dgm:pt modelId="{828BC615-6629-9E48-8243-A99AA8E91446}">
      <dgm:prSet phldrT="[Texte]"/>
      <dgm:spPr>
        <a:solidFill>
          <a:schemeClr val="accent6">
            <a:lumMod val="40000"/>
            <a:lumOff val="60000"/>
            <a:alpha val="75000"/>
          </a:schemeClr>
        </a:solidFill>
        <a:ln w="38100">
          <a:solidFill>
            <a:schemeClr val="tx1"/>
          </a:solidFill>
        </a:ln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III</a:t>
          </a:r>
          <a:endParaRPr lang="fr-FR" dirty="0">
            <a:solidFill>
              <a:schemeClr val="tx1"/>
            </a:solidFill>
          </a:endParaRPr>
        </a:p>
      </dgm:t>
    </dgm:pt>
    <dgm:pt modelId="{65845B08-FCDD-0C4D-AB0A-EBA55C2394C6}" type="sibTrans" cxnId="{B030F63F-EC1D-EF43-AF97-E515A2C9CB60}">
      <dgm:prSet/>
      <dgm:spPr/>
      <dgm:t>
        <a:bodyPr/>
        <a:lstStyle/>
        <a:p>
          <a:endParaRPr lang="fr-FR"/>
        </a:p>
      </dgm:t>
    </dgm:pt>
    <dgm:pt modelId="{34FD8D32-9DFB-0C42-9834-27409F175406}" type="parTrans" cxnId="{B030F63F-EC1D-EF43-AF97-E515A2C9CB60}">
      <dgm:prSet/>
      <dgm:spPr/>
      <dgm:t>
        <a:bodyPr/>
        <a:lstStyle/>
        <a:p>
          <a:endParaRPr lang="fr-FR"/>
        </a:p>
      </dgm:t>
    </dgm:pt>
    <dgm:pt modelId="{DD3604AF-0B94-044A-9991-90A85C840470}">
      <dgm:prSet phldrT="[Texte]"/>
      <dgm:spPr>
        <a:solidFill>
          <a:schemeClr val="accent6">
            <a:lumMod val="40000"/>
            <a:lumOff val="60000"/>
            <a:alpha val="75000"/>
          </a:schemeClr>
        </a:solidFill>
        <a:ln w="28575">
          <a:noFill/>
        </a:ln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</a:t>
          </a:r>
          <a:endParaRPr lang="fr-FR" dirty="0">
            <a:solidFill>
              <a:schemeClr val="tx1"/>
            </a:solidFill>
          </a:endParaRPr>
        </a:p>
      </dgm:t>
    </dgm:pt>
    <dgm:pt modelId="{DD9E45D0-64B6-104C-87D2-5CD972C583B3}" type="sibTrans" cxnId="{0300CB18-A83A-1641-92F2-D4527EE3D1AF}">
      <dgm:prSet/>
      <dgm:spPr/>
      <dgm:t>
        <a:bodyPr/>
        <a:lstStyle/>
        <a:p>
          <a:endParaRPr lang="fr-FR"/>
        </a:p>
      </dgm:t>
    </dgm:pt>
    <dgm:pt modelId="{6C177616-C0C1-924F-BB35-DF02EC94D06B}" type="parTrans" cxnId="{0300CB18-A83A-1641-92F2-D4527EE3D1AF}">
      <dgm:prSet/>
      <dgm:spPr/>
      <dgm:t>
        <a:bodyPr/>
        <a:lstStyle/>
        <a:p>
          <a:endParaRPr lang="fr-FR"/>
        </a:p>
      </dgm:t>
    </dgm:pt>
    <dgm:pt modelId="{4E862E2B-F9E1-3840-B73D-2832ADEA73C2}">
      <dgm:prSet phldrT="[Texte]"/>
      <dgm:spPr>
        <a:solidFill>
          <a:schemeClr val="accent6">
            <a:lumMod val="40000"/>
            <a:lumOff val="60000"/>
            <a:alpha val="75000"/>
          </a:schemeClr>
        </a:solidFill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II</a:t>
          </a:r>
          <a:endParaRPr lang="fr-FR" dirty="0">
            <a:solidFill>
              <a:schemeClr val="tx1"/>
            </a:solidFill>
          </a:endParaRPr>
        </a:p>
      </dgm:t>
    </dgm:pt>
    <dgm:pt modelId="{8D420CAC-139E-8449-99B3-1687390CF286}" type="sibTrans" cxnId="{60AD7B66-A188-F54A-8D8D-00F533FD13C5}">
      <dgm:prSet/>
      <dgm:spPr/>
      <dgm:t>
        <a:bodyPr/>
        <a:lstStyle/>
        <a:p>
          <a:endParaRPr lang="fr-FR"/>
        </a:p>
      </dgm:t>
    </dgm:pt>
    <dgm:pt modelId="{828D30FC-DD5A-6740-B24A-B81392869F80}" type="parTrans" cxnId="{60AD7B66-A188-F54A-8D8D-00F533FD13C5}">
      <dgm:prSet/>
      <dgm:spPr/>
      <dgm:t>
        <a:bodyPr/>
        <a:lstStyle/>
        <a:p>
          <a:endParaRPr lang="fr-FR"/>
        </a:p>
      </dgm:t>
    </dgm:pt>
    <dgm:pt modelId="{BB824EC1-1AB5-3645-8282-330AA610724D}">
      <dgm:prSet/>
      <dgm:spPr>
        <a:solidFill>
          <a:schemeClr val="accent6">
            <a:lumMod val="40000"/>
            <a:lumOff val="60000"/>
            <a:alpha val="75000"/>
          </a:schemeClr>
        </a:solidFill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IV</a:t>
          </a:r>
          <a:endParaRPr lang="fr-FR" dirty="0">
            <a:solidFill>
              <a:schemeClr val="tx1"/>
            </a:solidFill>
          </a:endParaRPr>
        </a:p>
      </dgm:t>
    </dgm:pt>
    <dgm:pt modelId="{9BCCB6C9-C87A-3242-83DD-4303F1312401}" type="sibTrans" cxnId="{631523E3-AFEA-FD43-821E-877AC31AA110}">
      <dgm:prSet/>
      <dgm:spPr/>
      <dgm:t>
        <a:bodyPr/>
        <a:lstStyle/>
        <a:p>
          <a:endParaRPr lang="fr-FR"/>
        </a:p>
      </dgm:t>
    </dgm:pt>
    <dgm:pt modelId="{2ECE1EAC-4501-404C-B164-B47248F36E2E}" type="parTrans" cxnId="{631523E3-AFEA-FD43-821E-877AC31AA110}">
      <dgm:prSet/>
      <dgm:spPr/>
      <dgm:t>
        <a:bodyPr/>
        <a:lstStyle/>
        <a:p>
          <a:endParaRPr lang="fr-FR"/>
        </a:p>
      </dgm:t>
    </dgm:pt>
    <dgm:pt modelId="{E4145D5D-D38A-AB41-AA76-A27FF390D928}" type="pres">
      <dgm:prSet presAssocID="{F4956F22-DE1C-B64F-901D-7CF541E0CF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8B5CC6-98CA-F74F-BCB2-E20C454BDF28}" type="pres">
      <dgm:prSet presAssocID="{DD3604AF-0B94-044A-9991-90A85C840470}" presName="compositeNode" presStyleCnt="0">
        <dgm:presLayoutVars>
          <dgm:bulletEnabled val="1"/>
        </dgm:presLayoutVars>
      </dgm:prSet>
      <dgm:spPr/>
    </dgm:pt>
    <dgm:pt modelId="{37517026-7526-CB41-B1B6-54E47B409E63}" type="pres">
      <dgm:prSet presAssocID="{DD3604AF-0B94-044A-9991-90A85C840470}" presName="bgRect" presStyleLbl="node1" presStyleIdx="0" presStyleCnt="4" custLinFactNeighborX="-166" custLinFactNeighborY="-22222"/>
      <dgm:spPr/>
      <dgm:t>
        <a:bodyPr/>
        <a:lstStyle/>
        <a:p>
          <a:endParaRPr lang="fr-FR"/>
        </a:p>
      </dgm:t>
    </dgm:pt>
    <dgm:pt modelId="{29E70663-AAA5-A146-A3B6-976CE56E274E}" type="pres">
      <dgm:prSet presAssocID="{DD3604AF-0B94-044A-9991-90A85C840470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5891CD-27A7-D043-B5E9-DDD1611DC1FF}" type="pres">
      <dgm:prSet presAssocID="{DD3604AF-0B94-044A-9991-90A85C8404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069C3-68AB-6341-A3B5-250C553AC386}" type="pres">
      <dgm:prSet presAssocID="{DD9E45D0-64B6-104C-87D2-5CD972C583B3}" presName="hSp" presStyleCnt="0"/>
      <dgm:spPr/>
    </dgm:pt>
    <dgm:pt modelId="{AF76B68A-B9E2-5949-9FA1-10E2A5CBF86F}" type="pres">
      <dgm:prSet presAssocID="{DD9E45D0-64B6-104C-87D2-5CD972C583B3}" presName="vProcSp" presStyleCnt="0"/>
      <dgm:spPr/>
    </dgm:pt>
    <dgm:pt modelId="{390D9B96-7454-0B4B-AB46-86B4BF6A9757}" type="pres">
      <dgm:prSet presAssocID="{DD9E45D0-64B6-104C-87D2-5CD972C583B3}" presName="vSp1" presStyleCnt="0"/>
      <dgm:spPr/>
    </dgm:pt>
    <dgm:pt modelId="{4BB7A7D0-0FE4-2343-B471-4E4B51AA8DC8}" type="pres">
      <dgm:prSet presAssocID="{DD9E45D0-64B6-104C-87D2-5CD972C583B3}" presName="simulatedConn" presStyleLbl="solidFgAcc1" presStyleIdx="0" presStyleCnt="3" custScaleY="1066025" custLinFactY="-126198" custLinFactNeighborY="-200000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1A5575FE-671B-F04E-A74E-FA943F5D657B}" type="pres">
      <dgm:prSet presAssocID="{DD9E45D0-64B6-104C-87D2-5CD972C583B3}" presName="vSp2" presStyleCnt="0"/>
      <dgm:spPr/>
    </dgm:pt>
    <dgm:pt modelId="{0239EC25-348C-F34C-B623-A8E34A4D5793}" type="pres">
      <dgm:prSet presAssocID="{DD9E45D0-64B6-104C-87D2-5CD972C583B3}" presName="sibTrans" presStyleCnt="0"/>
      <dgm:spPr/>
    </dgm:pt>
    <dgm:pt modelId="{EB953226-4542-5244-AE56-459FAF93A30A}" type="pres">
      <dgm:prSet presAssocID="{4E862E2B-F9E1-3840-B73D-2832ADEA73C2}" presName="compositeNode" presStyleCnt="0">
        <dgm:presLayoutVars>
          <dgm:bulletEnabled val="1"/>
        </dgm:presLayoutVars>
      </dgm:prSet>
      <dgm:spPr/>
    </dgm:pt>
    <dgm:pt modelId="{2110E168-503D-534C-9659-F3BF57643CDB}" type="pres">
      <dgm:prSet presAssocID="{4E862E2B-F9E1-3840-B73D-2832ADEA73C2}" presName="bgRect" presStyleLbl="node1" presStyleIdx="1" presStyleCnt="4"/>
      <dgm:spPr/>
      <dgm:t>
        <a:bodyPr/>
        <a:lstStyle/>
        <a:p>
          <a:endParaRPr lang="fr-FR"/>
        </a:p>
      </dgm:t>
    </dgm:pt>
    <dgm:pt modelId="{27967D7C-AA28-624C-ACDA-B2C05DA5A648}" type="pres">
      <dgm:prSet presAssocID="{4E862E2B-F9E1-3840-B73D-2832ADEA73C2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3BEFE-60F6-9D4E-8CB5-10BD5261EB10}" type="pres">
      <dgm:prSet presAssocID="{4E862E2B-F9E1-3840-B73D-2832ADEA73C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E5676B-D364-DE4B-9176-A629E3D6C6D4}" type="pres">
      <dgm:prSet presAssocID="{8D420CAC-139E-8449-99B3-1687390CF286}" presName="hSp" presStyleCnt="0"/>
      <dgm:spPr/>
    </dgm:pt>
    <dgm:pt modelId="{08003D39-EA71-3349-B4AB-28DEBB3353F0}" type="pres">
      <dgm:prSet presAssocID="{8D420CAC-139E-8449-99B3-1687390CF286}" presName="vProcSp" presStyleCnt="0"/>
      <dgm:spPr/>
    </dgm:pt>
    <dgm:pt modelId="{FBAFC7F9-4FC2-2348-887F-362A15D57346}" type="pres">
      <dgm:prSet presAssocID="{8D420CAC-139E-8449-99B3-1687390CF286}" presName="vSp1" presStyleCnt="0"/>
      <dgm:spPr/>
    </dgm:pt>
    <dgm:pt modelId="{EC740FF7-F789-EA46-B0B5-07B7AAC84F12}" type="pres">
      <dgm:prSet presAssocID="{8D420CAC-139E-8449-99B3-1687390CF286}" presName="simulatedConn" presStyleLbl="solidFgAcc1" presStyleIdx="1" presStyleCnt="3" custScaleY="1066025" custLinFactY="-126200" custLinFactNeighborX="-348" custLinFactNeighborY="-200000"/>
      <dgm:spPr>
        <a:solidFill>
          <a:schemeClr val="accent6">
            <a:lumMod val="75000"/>
          </a:schemeClr>
        </a:solidFill>
      </dgm:spPr>
    </dgm:pt>
    <dgm:pt modelId="{2FE2E4B8-FCA3-FC44-9CC3-A79154B355AA}" type="pres">
      <dgm:prSet presAssocID="{8D420CAC-139E-8449-99B3-1687390CF286}" presName="vSp2" presStyleCnt="0"/>
      <dgm:spPr/>
    </dgm:pt>
    <dgm:pt modelId="{566E13AD-06D3-8840-924D-D8C690BB3660}" type="pres">
      <dgm:prSet presAssocID="{8D420CAC-139E-8449-99B3-1687390CF286}" presName="sibTrans" presStyleCnt="0"/>
      <dgm:spPr/>
    </dgm:pt>
    <dgm:pt modelId="{7B071C68-C182-6E4D-9A59-0CBB7FBDA9EC}" type="pres">
      <dgm:prSet presAssocID="{828BC615-6629-9E48-8243-A99AA8E91446}" presName="compositeNode" presStyleCnt="0">
        <dgm:presLayoutVars>
          <dgm:bulletEnabled val="1"/>
        </dgm:presLayoutVars>
      </dgm:prSet>
      <dgm:spPr/>
    </dgm:pt>
    <dgm:pt modelId="{2317732F-890A-5149-B5CA-AECC1A14235A}" type="pres">
      <dgm:prSet presAssocID="{828BC615-6629-9E48-8243-A99AA8E91446}" presName="bgRect" presStyleLbl="node1" presStyleIdx="2" presStyleCnt="4" custLinFactNeighborY="-14113"/>
      <dgm:spPr/>
      <dgm:t>
        <a:bodyPr/>
        <a:lstStyle/>
        <a:p>
          <a:endParaRPr lang="fr-FR"/>
        </a:p>
      </dgm:t>
    </dgm:pt>
    <dgm:pt modelId="{FB3D169B-A7CD-E345-8F99-28C6FFB309F6}" type="pres">
      <dgm:prSet presAssocID="{828BC615-6629-9E48-8243-A99AA8E91446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5100C1-4DAD-B343-A694-8611A40A3922}" type="pres">
      <dgm:prSet presAssocID="{828BC615-6629-9E48-8243-A99AA8E9144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051339-C23A-7041-BD72-229572A2F696}" type="pres">
      <dgm:prSet presAssocID="{65845B08-FCDD-0C4D-AB0A-EBA55C2394C6}" presName="hSp" presStyleCnt="0"/>
      <dgm:spPr/>
    </dgm:pt>
    <dgm:pt modelId="{69C0CFED-A577-534D-8BA7-82DBE511DDE5}" type="pres">
      <dgm:prSet presAssocID="{65845B08-FCDD-0C4D-AB0A-EBA55C2394C6}" presName="vProcSp" presStyleCnt="0"/>
      <dgm:spPr/>
    </dgm:pt>
    <dgm:pt modelId="{2DA8461E-1E3C-5748-8561-EFB9FC7ED368}" type="pres">
      <dgm:prSet presAssocID="{65845B08-FCDD-0C4D-AB0A-EBA55C2394C6}" presName="vSp1" presStyleCnt="0"/>
      <dgm:spPr/>
    </dgm:pt>
    <dgm:pt modelId="{7DCD1BB4-7EAD-8741-9FA9-E869A6C7F984}" type="pres">
      <dgm:prSet presAssocID="{65845B08-FCDD-0C4D-AB0A-EBA55C2394C6}" presName="simulatedConn" presStyleLbl="solidFgAcc1" presStyleIdx="2" presStyleCnt="3" custScaleY="1066025" custLinFactY="-126200" custLinFactNeighborY="-200000"/>
      <dgm:spPr>
        <a:solidFill>
          <a:schemeClr val="accent6">
            <a:lumMod val="75000"/>
          </a:schemeClr>
        </a:solidFill>
      </dgm:spPr>
    </dgm:pt>
    <dgm:pt modelId="{F322639C-EEB8-9A44-BFF9-24254AECB740}" type="pres">
      <dgm:prSet presAssocID="{65845B08-FCDD-0C4D-AB0A-EBA55C2394C6}" presName="vSp2" presStyleCnt="0"/>
      <dgm:spPr/>
    </dgm:pt>
    <dgm:pt modelId="{FA2301F2-A34F-6B4E-94D4-C48B73196F5C}" type="pres">
      <dgm:prSet presAssocID="{65845B08-FCDD-0C4D-AB0A-EBA55C2394C6}" presName="sibTrans" presStyleCnt="0"/>
      <dgm:spPr/>
    </dgm:pt>
    <dgm:pt modelId="{8B3F5757-F921-424C-B27B-7BD02C296618}" type="pres">
      <dgm:prSet presAssocID="{BB824EC1-1AB5-3645-8282-330AA610724D}" presName="compositeNode" presStyleCnt="0">
        <dgm:presLayoutVars>
          <dgm:bulletEnabled val="1"/>
        </dgm:presLayoutVars>
      </dgm:prSet>
      <dgm:spPr/>
    </dgm:pt>
    <dgm:pt modelId="{288FA407-EF72-C644-910F-473FE41252EA}" type="pres">
      <dgm:prSet presAssocID="{BB824EC1-1AB5-3645-8282-330AA610724D}" presName="bgRect" presStyleLbl="node1" presStyleIdx="3" presStyleCnt="4"/>
      <dgm:spPr/>
      <dgm:t>
        <a:bodyPr/>
        <a:lstStyle/>
        <a:p>
          <a:endParaRPr lang="fr-FR"/>
        </a:p>
      </dgm:t>
    </dgm:pt>
    <dgm:pt modelId="{44424330-05D3-2642-9A24-B674012489B6}" type="pres">
      <dgm:prSet presAssocID="{BB824EC1-1AB5-3645-8282-330AA610724D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5EEDAE-B122-F840-A4F2-235678B5A589}" type="pres">
      <dgm:prSet presAssocID="{BB824EC1-1AB5-3645-8282-330AA610724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6198E0-5E4A-204C-B6C8-87535F9538B5}" type="presOf" srcId="{DD3604AF-0B94-044A-9991-90A85C840470}" destId="{37517026-7526-CB41-B1B6-54E47B409E63}" srcOrd="0" destOrd="0" presId="urn:microsoft.com/office/officeart/2005/8/layout/hProcess7"/>
    <dgm:cxn modelId="{C69C58F4-5CA5-EC4C-BF65-9F09C15A5210}" type="presOf" srcId="{7E09D971-1272-4D4B-8254-B455232D6C98}" destId="{2A5891CD-27A7-D043-B5E9-DDD1611DC1FF}" srcOrd="0" destOrd="0" presId="urn:microsoft.com/office/officeart/2005/8/layout/hProcess7"/>
    <dgm:cxn modelId="{0781A1F3-79A7-1848-B923-7F2279E0E012}" srcId="{BB824EC1-1AB5-3645-8282-330AA610724D}" destId="{6AED257A-503A-2C41-BD26-B54E54F0B6A5}" srcOrd="0" destOrd="0" parTransId="{1EE10A76-B1C2-8C48-9D7F-213CA8EEDE20}" sibTransId="{C5B35F2B-945E-0A45-BF43-AF6FBDBB2000}"/>
    <dgm:cxn modelId="{C1AB10B4-1852-CD4B-B0A3-42FCD86EAC03}" srcId="{828BC615-6629-9E48-8243-A99AA8E91446}" destId="{F1491088-8D95-994E-A776-D5AA5B5D3163}" srcOrd="0" destOrd="0" parTransId="{A8ABC43A-01AC-B545-9663-28747D29DCDA}" sibTransId="{81AFCF68-630D-D74B-863C-924C749E101B}"/>
    <dgm:cxn modelId="{631523E3-AFEA-FD43-821E-877AC31AA110}" srcId="{F4956F22-DE1C-B64F-901D-7CF541E0CF44}" destId="{BB824EC1-1AB5-3645-8282-330AA610724D}" srcOrd="3" destOrd="0" parTransId="{2ECE1EAC-4501-404C-B164-B47248F36E2E}" sibTransId="{9BCCB6C9-C87A-3242-83DD-4303F1312401}"/>
    <dgm:cxn modelId="{78C9A7B1-999A-5346-935C-11A6DE7D02FB}" type="presOf" srcId="{BB824EC1-1AB5-3645-8282-330AA610724D}" destId="{44424330-05D3-2642-9A24-B674012489B6}" srcOrd="1" destOrd="0" presId="urn:microsoft.com/office/officeart/2005/8/layout/hProcess7"/>
    <dgm:cxn modelId="{59DA208A-D085-D14B-82A2-849330CA3696}" type="presOf" srcId="{4E862E2B-F9E1-3840-B73D-2832ADEA73C2}" destId="{2110E168-503D-534C-9659-F3BF57643CDB}" srcOrd="0" destOrd="0" presId="urn:microsoft.com/office/officeart/2005/8/layout/hProcess7"/>
    <dgm:cxn modelId="{7AC9F774-7AAF-704C-804E-A2E045A1C3CA}" srcId="{4E862E2B-F9E1-3840-B73D-2832ADEA73C2}" destId="{BEEBE951-A0C3-B44D-942D-FE8EC6D2D6E4}" srcOrd="0" destOrd="0" parTransId="{777D3D0E-C27E-664E-86B7-2F8545A8E1DD}" sibTransId="{575D8F1C-88B7-4B41-8DDA-36044642EAEE}"/>
    <dgm:cxn modelId="{8CBBC583-159E-B04B-9CAE-7B1506C2A195}" type="presOf" srcId="{F1491088-8D95-994E-A776-D5AA5B5D3163}" destId="{E55100C1-4DAD-B343-A694-8611A40A3922}" srcOrd="0" destOrd="0" presId="urn:microsoft.com/office/officeart/2005/8/layout/hProcess7"/>
    <dgm:cxn modelId="{0335BC87-2BA2-154E-B6A5-A0A963032BF8}" type="presOf" srcId="{BEEBE951-A0C3-B44D-942D-FE8EC6D2D6E4}" destId="{4993BEFE-60F6-9D4E-8CB5-10BD5261EB10}" srcOrd="0" destOrd="0" presId="urn:microsoft.com/office/officeart/2005/8/layout/hProcess7"/>
    <dgm:cxn modelId="{00D2DABF-D3AD-944C-AD1B-65D7369FDB1E}" type="presOf" srcId="{828BC615-6629-9E48-8243-A99AA8E91446}" destId="{2317732F-890A-5149-B5CA-AECC1A14235A}" srcOrd="0" destOrd="0" presId="urn:microsoft.com/office/officeart/2005/8/layout/hProcess7"/>
    <dgm:cxn modelId="{8BB82B5B-5A87-3A44-ADF6-BB730D5B5933}" type="presOf" srcId="{6AED257A-503A-2C41-BD26-B54E54F0B6A5}" destId="{725EEDAE-B122-F840-A4F2-235678B5A589}" srcOrd="0" destOrd="0" presId="urn:microsoft.com/office/officeart/2005/8/layout/hProcess7"/>
    <dgm:cxn modelId="{60AD7B66-A188-F54A-8D8D-00F533FD13C5}" srcId="{F4956F22-DE1C-B64F-901D-7CF541E0CF44}" destId="{4E862E2B-F9E1-3840-B73D-2832ADEA73C2}" srcOrd="1" destOrd="0" parTransId="{828D30FC-DD5A-6740-B24A-B81392869F80}" sibTransId="{8D420CAC-139E-8449-99B3-1687390CF286}"/>
    <dgm:cxn modelId="{B030F63F-EC1D-EF43-AF97-E515A2C9CB60}" srcId="{F4956F22-DE1C-B64F-901D-7CF541E0CF44}" destId="{828BC615-6629-9E48-8243-A99AA8E91446}" srcOrd="2" destOrd="0" parTransId="{34FD8D32-9DFB-0C42-9834-27409F175406}" sibTransId="{65845B08-FCDD-0C4D-AB0A-EBA55C2394C6}"/>
    <dgm:cxn modelId="{806D5D56-525C-BE42-B22A-85C57EB0DD8D}" srcId="{DD3604AF-0B94-044A-9991-90A85C840470}" destId="{7E09D971-1272-4D4B-8254-B455232D6C98}" srcOrd="0" destOrd="0" parTransId="{5B3ACA3F-503C-E24A-A2DD-801A2C8BFB41}" sibTransId="{653D109E-D839-E44E-83D1-FA7581034A08}"/>
    <dgm:cxn modelId="{7D7B3325-BA82-044E-8066-272358E19C53}" type="presOf" srcId="{F4956F22-DE1C-B64F-901D-7CF541E0CF44}" destId="{E4145D5D-D38A-AB41-AA76-A27FF390D928}" srcOrd="0" destOrd="0" presId="urn:microsoft.com/office/officeart/2005/8/layout/hProcess7"/>
    <dgm:cxn modelId="{0300CB18-A83A-1641-92F2-D4527EE3D1AF}" srcId="{F4956F22-DE1C-B64F-901D-7CF541E0CF44}" destId="{DD3604AF-0B94-044A-9991-90A85C840470}" srcOrd="0" destOrd="0" parTransId="{6C177616-C0C1-924F-BB35-DF02EC94D06B}" sibTransId="{DD9E45D0-64B6-104C-87D2-5CD972C583B3}"/>
    <dgm:cxn modelId="{74A21FAB-0CB2-E24D-902E-8007691DD690}" type="presOf" srcId="{DD3604AF-0B94-044A-9991-90A85C840470}" destId="{29E70663-AAA5-A146-A3B6-976CE56E274E}" srcOrd="1" destOrd="0" presId="urn:microsoft.com/office/officeart/2005/8/layout/hProcess7"/>
    <dgm:cxn modelId="{B471CE16-96CA-CF49-9F2A-91C01B7F434C}" type="presOf" srcId="{4E862E2B-F9E1-3840-B73D-2832ADEA73C2}" destId="{27967D7C-AA28-624C-ACDA-B2C05DA5A648}" srcOrd="1" destOrd="0" presId="urn:microsoft.com/office/officeart/2005/8/layout/hProcess7"/>
    <dgm:cxn modelId="{0B89AD1C-F4F0-F743-88FB-25F15D9DC41E}" type="presOf" srcId="{828BC615-6629-9E48-8243-A99AA8E91446}" destId="{FB3D169B-A7CD-E345-8F99-28C6FFB309F6}" srcOrd="1" destOrd="0" presId="urn:microsoft.com/office/officeart/2005/8/layout/hProcess7"/>
    <dgm:cxn modelId="{668B9642-A06E-FB48-B123-B29F8553E7E0}" type="presOf" srcId="{BB824EC1-1AB5-3645-8282-330AA610724D}" destId="{288FA407-EF72-C644-910F-473FE41252EA}" srcOrd="0" destOrd="0" presId="urn:microsoft.com/office/officeart/2005/8/layout/hProcess7"/>
    <dgm:cxn modelId="{0C0B4E91-95CB-7C4D-AFB5-F53CC6EC1292}" type="presParOf" srcId="{E4145D5D-D38A-AB41-AA76-A27FF390D928}" destId="{168B5CC6-98CA-F74F-BCB2-E20C454BDF28}" srcOrd="0" destOrd="0" presId="urn:microsoft.com/office/officeart/2005/8/layout/hProcess7"/>
    <dgm:cxn modelId="{DD3EB10E-0C3D-F24D-AC55-E932791E3E07}" type="presParOf" srcId="{168B5CC6-98CA-F74F-BCB2-E20C454BDF28}" destId="{37517026-7526-CB41-B1B6-54E47B409E63}" srcOrd="0" destOrd="0" presId="urn:microsoft.com/office/officeart/2005/8/layout/hProcess7"/>
    <dgm:cxn modelId="{F52B402F-8837-974B-A1E5-DCFBF02C95E2}" type="presParOf" srcId="{168B5CC6-98CA-F74F-BCB2-E20C454BDF28}" destId="{29E70663-AAA5-A146-A3B6-976CE56E274E}" srcOrd="1" destOrd="0" presId="urn:microsoft.com/office/officeart/2005/8/layout/hProcess7"/>
    <dgm:cxn modelId="{8FABEFA1-5EBE-4A42-8E62-F64AD4CD9728}" type="presParOf" srcId="{168B5CC6-98CA-F74F-BCB2-E20C454BDF28}" destId="{2A5891CD-27A7-D043-B5E9-DDD1611DC1FF}" srcOrd="2" destOrd="0" presId="urn:microsoft.com/office/officeart/2005/8/layout/hProcess7"/>
    <dgm:cxn modelId="{E68C7573-B2BB-0849-BBCF-2D038B63B7A3}" type="presParOf" srcId="{E4145D5D-D38A-AB41-AA76-A27FF390D928}" destId="{B7E069C3-68AB-6341-A3B5-250C553AC386}" srcOrd="1" destOrd="0" presId="urn:microsoft.com/office/officeart/2005/8/layout/hProcess7"/>
    <dgm:cxn modelId="{D54AAEDA-920D-2D4F-B7C4-7DD34C7DCA80}" type="presParOf" srcId="{E4145D5D-D38A-AB41-AA76-A27FF390D928}" destId="{AF76B68A-B9E2-5949-9FA1-10E2A5CBF86F}" srcOrd="2" destOrd="0" presId="urn:microsoft.com/office/officeart/2005/8/layout/hProcess7"/>
    <dgm:cxn modelId="{8A3B7822-C4AB-484D-B5F3-27F1BD437842}" type="presParOf" srcId="{AF76B68A-B9E2-5949-9FA1-10E2A5CBF86F}" destId="{390D9B96-7454-0B4B-AB46-86B4BF6A9757}" srcOrd="0" destOrd="0" presId="urn:microsoft.com/office/officeart/2005/8/layout/hProcess7"/>
    <dgm:cxn modelId="{43E25D80-8838-4145-BF30-2F248AAE6816}" type="presParOf" srcId="{AF76B68A-B9E2-5949-9FA1-10E2A5CBF86F}" destId="{4BB7A7D0-0FE4-2343-B471-4E4B51AA8DC8}" srcOrd="1" destOrd="0" presId="urn:microsoft.com/office/officeart/2005/8/layout/hProcess7"/>
    <dgm:cxn modelId="{E0915EAE-D499-FE42-B232-059703AA09DB}" type="presParOf" srcId="{AF76B68A-B9E2-5949-9FA1-10E2A5CBF86F}" destId="{1A5575FE-671B-F04E-A74E-FA943F5D657B}" srcOrd="2" destOrd="0" presId="urn:microsoft.com/office/officeart/2005/8/layout/hProcess7"/>
    <dgm:cxn modelId="{C5398405-217A-4D4E-A9A6-6BBC92D07026}" type="presParOf" srcId="{E4145D5D-D38A-AB41-AA76-A27FF390D928}" destId="{0239EC25-348C-F34C-B623-A8E34A4D5793}" srcOrd="3" destOrd="0" presId="urn:microsoft.com/office/officeart/2005/8/layout/hProcess7"/>
    <dgm:cxn modelId="{169DD453-17E7-EB4C-B06B-BDC4DDF3E269}" type="presParOf" srcId="{E4145D5D-D38A-AB41-AA76-A27FF390D928}" destId="{EB953226-4542-5244-AE56-459FAF93A30A}" srcOrd="4" destOrd="0" presId="urn:microsoft.com/office/officeart/2005/8/layout/hProcess7"/>
    <dgm:cxn modelId="{54CE7621-A70D-714F-AF1E-72AE43112B4F}" type="presParOf" srcId="{EB953226-4542-5244-AE56-459FAF93A30A}" destId="{2110E168-503D-534C-9659-F3BF57643CDB}" srcOrd="0" destOrd="0" presId="urn:microsoft.com/office/officeart/2005/8/layout/hProcess7"/>
    <dgm:cxn modelId="{6AC88EF9-12F3-C540-A85B-4E6836526C0E}" type="presParOf" srcId="{EB953226-4542-5244-AE56-459FAF93A30A}" destId="{27967D7C-AA28-624C-ACDA-B2C05DA5A648}" srcOrd="1" destOrd="0" presId="urn:microsoft.com/office/officeart/2005/8/layout/hProcess7"/>
    <dgm:cxn modelId="{7D986EC5-06AB-B74F-83BD-21977CE05491}" type="presParOf" srcId="{EB953226-4542-5244-AE56-459FAF93A30A}" destId="{4993BEFE-60F6-9D4E-8CB5-10BD5261EB10}" srcOrd="2" destOrd="0" presId="urn:microsoft.com/office/officeart/2005/8/layout/hProcess7"/>
    <dgm:cxn modelId="{B3DB1E64-474E-BB4F-8A44-CAA359F7AA9A}" type="presParOf" srcId="{E4145D5D-D38A-AB41-AA76-A27FF390D928}" destId="{19E5676B-D364-DE4B-9176-A629E3D6C6D4}" srcOrd="5" destOrd="0" presId="urn:microsoft.com/office/officeart/2005/8/layout/hProcess7"/>
    <dgm:cxn modelId="{80C24FBC-2AF8-4C45-A716-B62BC9EDCB74}" type="presParOf" srcId="{E4145D5D-D38A-AB41-AA76-A27FF390D928}" destId="{08003D39-EA71-3349-B4AB-28DEBB3353F0}" srcOrd="6" destOrd="0" presId="urn:microsoft.com/office/officeart/2005/8/layout/hProcess7"/>
    <dgm:cxn modelId="{6642C439-E84F-C94D-9175-BD385EAC5F90}" type="presParOf" srcId="{08003D39-EA71-3349-B4AB-28DEBB3353F0}" destId="{FBAFC7F9-4FC2-2348-887F-362A15D57346}" srcOrd="0" destOrd="0" presId="urn:microsoft.com/office/officeart/2005/8/layout/hProcess7"/>
    <dgm:cxn modelId="{AC57441D-2E64-BA42-85D3-B290C9E9470C}" type="presParOf" srcId="{08003D39-EA71-3349-B4AB-28DEBB3353F0}" destId="{EC740FF7-F789-EA46-B0B5-07B7AAC84F12}" srcOrd="1" destOrd="0" presId="urn:microsoft.com/office/officeart/2005/8/layout/hProcess7"/>
    <dgm:cxn modelId="{D53C9D4A-87B4-0142-9B53-A9135ECC062C}" type="presParOf" srcId="{08003D39-EA71-3349-B4AB-28DEBB3353F0}" destId="{2FE2E4B8-FCA3-FC44-9CC3-A79154B355AA}" srcOrd="2" destOrd="0" presId="urn:microsoft.com/office/officeart/2005/8/layout/hProcess7"/>
    <dgm:cxn modelId="{44E902E2-3B58-3E4A-88A3-B713037E765B}" type="presParOf" srcId="{E4145D5D-D38A-AB41-AA76-A27FF390D928}" destId="{566E13AD-06D3-8840-924D-D8C690BB3660}" srcOrd="7" destOrd="0" presId="urn:microsoft.com/office/officeart/2005/8/layout/hProcess7"/>
    <dgm:cxn modelId="{1E4911CB-9656-CA46-BA2D-81DBAC1F339D}" type="presParOf" srcId="{E4145D5D-D38A-AB41-AA76-A27FF390D928}" destId="{7B071C68-C182-6E4D-9A59-0CBB7FBDA9EC}" srcOrd="8" destOrd="0" presId="urn:microsoft.com/office/officeart/2005/8/layout/hProcess7"/>
    <dgm:cxn modelId="{E91800D0-901A-7642-BA42-DCA8C4A9DA36}" type="presParOf" srcId="{7B071C68-C182-6E4D-9A59-0CBB7FBDA9EC}" destId="{2317732F-890A-5149-B5CA-AECC1A14235A}" srcOrd="0" destOrd="0" presId="urn:microsoft.com/office/officeart/2005/8/layout/hProcess7"/>
    <dgm:cxn modelId="{38E5A078-9E01-1B4D-A7F5-0D299E918570}" type="presParOf" srcId="{7B071C68-C182-6E4D-9A59-0CBB7FBDA9EC}" destId="{FB3D169B-A7CD-E345-8F99-28C6FFB309F6}" srcOrd="1" destOrd="0" presId="urn:microsoft.com/office/officeart/2005/8/layout/hProcess7"/>
    <dgm:cxn modelId="{F3E2E9C3-5729-9E4A-831A-D9CC98A5B676}" type="presParOf" srcId="{7B071C68-C182-6E4D-9A59-0CBB7FBDA9EC}" destId="{E55100C1-4DAD-B343-A694-8611A40A3922}" srcOrd="2" destOrd="0" presId="urn:microsoft.com/office/officeart/2005/8/layout/hProcess7"/>
    <dgm:cxn modelId="{27197982-9B01-6B4C-A0EC-B1C23BC05A01}" type="presParOf" srcId="{E4145D5D-D38A-AB41-AA76-A27FF390D928}" destId="{BE051339-C23A-7041-BD72-229572A2F696}" srcOrd="9" destOrd="0" presId="urn:microsoft.com/office/officeart/2005/8/layout/hProcess7"/>
    <dgm:cxn modelId="{20B49BB3-754A-F44C-A4DA-6A4368093253}" type="presParOf" srcId="{E4145D5D-D38A-AB41-AA76-A27FF390D928}" destId="{69C0CFED-A577-534D-8BA7-82DBE511DDE5}" srcOrd="10" destOrd="0" presId="urn:microsoft.com/office/officeart/2005/8/layout/hProcess7"/>
    <dgm:cxn modelId="{65D31A4F-46C4-424C-95B4-8404DA1BDA70}" type="presParOf" srcId="{69C0CFED-A577-534D-8BA7-82DBE511DDE5}" destId="{2DA8461E-1E3C-5748-8561-EFB9FC7ED368}" srcOrd="0" destOrd="0" presId="urn:microsoft.com/office/officeart/2005/8/layout/hProcess7"/>
    <dgm:cxn modelId="{0ACF34A4-4C6E-7840-A7D5-9D12328F2ECE}" type="presParOf" srcId="{69C0CFED-A577-534D-8BA7-82DBE511DDE5}" destId="{7DCD1BB4-7EAD-8741-9FA9-E869A6C7F984}" srcOrd="1" destOrd="0" presId="urn:microsoft.com/office/officeart/2005/8/layout/hProcess7"/>
    <dgm:cxn modelId="{A09528D5-E5A7-BC43-9DED-4EBA007DAF74}" type="presParOf" srcId="{69C0CFED-A577-534D-8BA7-82DBE511DDE5}" destId="{F322639C-EEB8-9A44-BFF9-24254AECB740}" srcOrd="2" destOrd="0" presId="urn:microsoft.com/office/officeart/2005/8/layout/hProcess7"/>
    <dgm:cxn modelId="{E142B2D0-FB0B-2D48-8ACD-1BDEB8AA90B3}" type="presParOf" srcId="{E4145D5D-D38A-AB41-AA76-A27FF390D928}" destId="{FA2301F2-A34F-6B4E-94D4-C48B73196F5C}" srcOrd="11" destOrd="0" presId="urn:microsoft.com/office/officeart/2005/8/layout/hProcess7"/>
    <dgm:cxn modelId="{12A7F4F4-8ABA-414E-A3E6-6B4A051F0093}" type="presParOf" srcId="{E4145D5D-D38A-AB41-AA76-A27FF390D928}" destId="{8B3F5757-F921-424C-B27B-7BD02C296618}" srcOrd="12" destOrd="0" presId="urn:microsoft.com/office/officeart/2005/8/layout/hProcess7"/>
    <dgm:cxn modelId="{0848597D-6BBF-274D-A502-60F548589C47}" type="presParOf" srcId="{8B3F5757-F921-424C-B27B-7BD02C296618}" destId="{288FA407-EF72-C644-910F-473FE41252EA}" srcOrd="0" destOrd="0" presId="urn:microsoft.com/office/officeart/2005/8/layout/hProcess7"/>
    <dgm:cxn modelId="{33304939-87B3-D345-BE54-9DC052CB4133}" type="presParOf" srcId="{8B3F5757-F921-424C-B27B-7BD02C296618}" destId="{44424330-05D3-2642-9A24-B674012489B6}" srcOrd="1" destOrd="0" presId="urn:microsoft.com/office/officeart/2005/8/layout/hProcess7"/>
    <dgm:cxn modelId="{EEEF94E8-F3CB-E248-869E-63CCFECAFCE9}" type="presParOf" srcId="{8B3F5757-F921-424C-B27B-7BD02C296618}" destId="{725EEDAE-B122-F840-A4F2-235678B5A589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956F22-DE1C-B64F-901D-7CF541E0CF44}" type="doc">
      <dgm:prSet loTypeId="urn:microsoft.com/office/officeart/2005/8/layout/hProcess7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09D971-1272-4D4B-8254-B455232D6C98}">
      <dgm:prSet phldrT="[Texte]"/>
      <dgm:spPr/>
      <dgm:t>
        <a:bodyPr/>
        <a:lstStyle/>
        <a:p>
          <a:pPr algn="ctr"/>
          <a:r>
            <a:rPr lang="fr-FR" dirty="0" smtClean="0">
              <a:solidFill>
                <a:schemeClr val="tx1"/>
              </a:solidFill>
            </a:rPr>
            <a:t>Compartiment</a:t>
          </a:r>
          <a:r>
            <a:rPr lang="fr-FR" baseline="0" dirty="0" smtClean="0"/>
            <a:t> </a:t>
          </a:r>
          <a:r>
            <a:rPr lang="fr-FR" baseline="0" dirty="0" smtClean="0">
              <a:solidFill>
                <a:schemeClr val="tx1"/>
              </a:solidFill>
            </a:rPr>
            <a:t>physique</a:t>
          </a:r>
          <a:endParaRPr lang="fr-FR" dirty="0">
            <a:solidFill>
              <a:schemeClr val="tx1"/>
            </a:solidFill>
          </a:endParaRPr>
        </a:p>
      </dgm:t>
    </dgm:pt>
    <dgm:pt modelId="{5B3ACA3F-503C-E24A-A2DD-801A2C8BFB41}" type="parTrans" cxnId="{806D5D56-525C-BE42-B22A-85C57EB0DD8D}">
      <dgm:prSet/>
      <dgm:spPr/>
      <dgm:t>
        <a:bodyPr/>
        <a:lstStyle/>
        <a:p>
          <a:endParaRPr lang="fr-FR"/>
        </a:p>
      </dgm:t>
    </dgm:pt>
    <dgm:pt modelId="{653D109E-D839-E44E-83D1-FA7581034A08}" type="sibTrans" cxnId="{806D5D56-525C-BE42-B22A-85C57EB0DD8D}">
      <dgm:prSet/>
      <dgm:spPr/>
      <dgm:t>
        <a:bodyPr/>
        <a:lstStyle/>
        <a:p>
          <a:endParaRPr lang="fr-FR"/>
        </a:p>
      </dgm:t>
    </dgm:pt>
    <dgm:pt modelId="{BEEBE951-A0C3-B44D-942D-FE8EC6D2D6E4}">
      <dgm:prSet phldrT="[Texte]"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Compartiment</a:t>
          </a:r>
          <a:r>
            <a:rPr lang="fr-FR" baseline="0" dirty="0" smtClean="0">
              <a:solidFill>
                <a:schemeClr val="tx1"/>
              </a:solidFill>
            </a:rPr>
            <a:t> </a:t>
          </a:r>
          <a:r>
            <a:rPr lang="fr-FR" baseline="0" dirty="0" smtClean="0">
              <a:solidFill>
                <a:schemeClr val="tx1"/>
              </a:solidFill>
            </a:rPr>
            <a:t>chimique</a:t>
          </a:r>
          <a:endParaRPr lang="fr-FR" dirty="0">
            <a:solidFill>
              <a:schemeClr val="tx1"/>
            </a:solidFill>
          </a:endParaRPr>
        </a:p>
      </dgm:t>
    </dgm:pt>
    <dgm:pt modelId="{777D3D0E-C27E-664E-86B7-2F8545A8E1DD}" type="parTrans" cxnId="{7AC9F774-7AAF-704C-804E-A2E045A1C3CA}">
      <dgm:prSet/>
      <dgm:spPr/>
      <dgm:t>
        <a:bodyPr/>
        <a:lstStyle/>
        <a:p>
          <a:endParaRPr lang="fr-FR"/>
        </a:p>
      </dgm:t>
    </dgm:pt>
    <dgm:pt modelId="{575D8F1C-88B7-4B41-8DDA-36044642EAEE}" type="sibTrans" cxnId="{7AC9F774-7AAF-704C-804E-A2E045A1C3CA}">
      <dgm:prSet/>
      <dgm:spPr/>
      <dgm:t>
        <a:bodyPr/>
        <a:lstStyle/>
        <a:p>
          <a:endParaRPr lang="fr-FR"/>
        </a:p>
      </dgm:t>
    </dgm:pt>
    <dgm:pt modelId="{F1491088-8D95-994E-A776-D5AA5B5D3163}">
      <dgm:prSet phldrT="[Texte]"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Biodiversité</a:t>
          </a:r>
          <a:endParaRPr lang="fr-FR" dirty="0">
            <a:solidFill>
              <a:schemeClr val="tx1"/>
            </a:solidFill>
          </a:endParaRPr>
        </a:p>
      </dgm:t>
    </dgm:pt>
    <dgm:pt modelId="{A8ABC43A-01AC-B545-9663-28747D29DCDA}" type="parTrans" cxnId="{C1AB10B4-1852-CD4B-B0A3-42FCD86EAC03}">
      <dgm:prSet/>
      <dgm:spPr/>
      <dgm:t>
        <a:bodyPr/>
        <a:lstStyle/>
        <a:p>
          <a:endParaRPr lang="fr-FR"/>
        </a:p>
      </dgm:t>
    </dgm:pt>
    <dgm:pt modelId="{81AFCF68-630D-D74B-863C-924C749E101B}" type="sibTrans" cxnId="{C1AB10B4-1852-CD4B-B0A3-42FCD86EAC03}">
      <dgm:prSet/>
      <dgm:spPr/>
      <dgm:t>
        <a:bodyPr/>
        <a:lstStyle/>
        <a:p>
          <a:endParaRPr lang="fr-FR"/>
        </a:p>
      </dgm:t>
    </dgm:pt>
    <dgm:pt modelId="{6AED257A-503A-2C41-BD26-B54E54F0B6A5}">
      <dgm:prSet/>
      <dgm:spPr/>
      <dgm:t>
        <a:bodyPr anchor="ctr"/>
        <a:lstStyle/>
        <a:p>
          <a:pPr algn="ctr"/>
          <a:r>
            <a:rPr lang="fr-FR" dirty="0" smtClean="0">
              <a:solidFill>
                <a:schemeClr val="tx1"/>
              </a:solidFill>
            </a:rPr>
            <a:t>Usages</a:t>
          </a:r>
        </a:p>
      </dgm:t>
    </dgm:pt>
    <dgm:pt modelId="{C5B35F2B-945E-0A45-BF43-AF6FBDBB2000}" type="sibTrans" cxnId="{0781A1F3-79A7-1848-B923-7F2279E0E012}">
      <dgm:prSet/>
      <dgm:spPr/>
      <dgm:t>
        <a:bodyPr/>
        <a:lstStyle/>
        <a:p>
          <a:endParaRPr lang="fr-FR"/>
        </a:p>
      </dgm:t>
    </dgm:pt>
    <dgm:pt modelId="{1EE10A76-B1C2-8C48-9D7F-213CA8EEDE20}" type="parTrans" cxnId="{0781A1F3-79A7-1848-B923-7F2279E0E012}">
      <dgm:prSet/>
      <dgm:spPr/>
      <dgm:t>
        <a:bodyPr/>
        <a:lstStyle/>
        <a:p>
          <a:endParaRPr lang="fr-FR"/>
        </a:p>
      </dgm:t>
    </dgm:pt>
    <dgm:pt modelId="{828BC615-6629-9E48-8243-A99AA8E91446}">
      <dgm:prSet phldrT="[Texte]"/>
      <dgm:spPr>
        <a:solidFill>
          <a:schemeClr val="accent6">
            <a:lumMod val="40000"/>
            <a:lumOff val="60000"/>
            <a:alpha val="75000"/>
          </a:schemeClr>
        </a:solidFill>
        <a:ln w="28575">
          <a:noFill/>
        </a:ln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III</a:t>
          </a:r>
          <a:endParaRPr lang="fr-FR" dirty="0">
            <a:solidFill>
              <a:schemeClr val="tx1"/>
            </a:solidFill>
          </a:endParaRPr>
        </a:p>
      </dgm:t>
    </dgm:pt>
    <dgm:pt modelId="{65845B08-FCDD-0C4D-AB0A-EBA55C2394C6}" type="sibTrans" cxnId="{B030F63F-EC1D-EF43-AF97-E515A2C9CB60}">
      <dgm:prSet/>
      <dgm:spPr/>
      <dgm:t>
        <a:bodyPr/>
        <a:lstStyle/>
        <a:p>
          <a:endParaRPr lang="fr-FR"/>
        </a:p>
      </dgm:t>
    </dgm:pt>
    <dgm:pt modelId="{34FD8D32-9DFB-0C42-9834-27409F175406}" type="parTrans" cxnId="{B030F63F-EC1D-EF43-AF97-E515A2C9CB60}">
      <dgm:prSet/>
      <dgm:spPr/>
      <dgm:t>
        <a:bodyPr/>
        <a:lstStyle/>
        <a:p>
          <a:endParaRPr lang="fr-FR"/>
        </a:p>
      </dgm:t>
    </dgm:pt>
    <dgm:pt modelId="{DD3604AF-0B94-044A-9991-90A85C840470}">
      <dgm:prSet phldrT="[Texte]"/>
      <dgm:spPr>
        <a:solidFill>
          <a:schemeClr val="accent6">
            <a:lumMod val="40000"/>
            <a:lumOff val="60000"/>
            <a:alpha val="75000"/>
          </a:schemeClr>
        </a:solidFill>
        <a:ln w="28575">
          <a:noFill/>
        </a:ln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</a:t>
          </a:r>
          <a:endParaRPr lang="fr-FR" dirty="0">
            <a:solidFill>
              <a:schemeClr val="tx1"/>
            </a:solidFill>
          </a:endParaRPr>
        </a:p>
      </dgm:t>
    </dgm:pt>
    <dgm:pt modelId="{DD9E45D0-64B6-104C-87D2-5CD972C583B3}" type="sibTrans" cxnId="{0300CB18-A83A-1641-92F2-D4527EE3D1AF}">
      <dgm:prSet/>
      <dgm:spPr/>
      <dgm:t>
        <a:bodyPr/>
        <a:lstStyle/>
        <a:p>
          <a:endParaRPr lang="fr-FR"/>
        </a:p>
      </dgm:t>
    </dgm:pt>
    <dgm:pt modelId="{6C177616-C0C1-924F-BB35-DF02EC94D06B}" type="parTrans" cxnId="{0300CB18-A83A-1641-92F2-D4527EE3D1AF}">
      <dgm:prSet/>
      <dgm:spPr/>
      <dgm:t>
        <a:bodyPr/>
        <a:lstStyle/>
        <a:p>
          <a:endParaRPr lang="fr-FR"/>
        </a:p>
      </dgm:t>
    </dgm:pt>
    <dgm:pt modelId="{4E862E2B-F9E1-3840-B73D-2832ADEA73C2}">
      <dgm:prSet phldrT="[Texte]"/>
      <dgm:spPr>
        <a:solidFill>
          <a:schemeClr val="accent6">
            <a:lumMod val="40000"/>
            <a:lumOff val="60000"/>
            <a:alpha val="75000"/>
          </a:schemeClr>
        </a:solidFill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II</a:t>
          </a:r>
          <a:endParaRPr lang="fr-FR" dirty="0">
            <a:solidFill>
              <a:schemeClr val="tx1"/>
            </a:solidFill>
          </a:endParaRPr>
        </a:p>
      </dgm:t>
    </dgm:pt>
    <dgm:pt modelId="{8D420CAC-139E-8449-99B3-1687390CF286}" type="sibTrans" cxnId="{60AD7B66-A188-F54A-8D8D-00F533FD13C5}">
      <dgm:prSet/>
      <dgm:spPr/>
      <dgm:t>
        <a:bodyPr/>
        <a:lstStyle/>
        <a:p>
          <a:endParaRPr lang="fr-FR"/>
        </a:p>
      </dgm:t>
    </dgm:pt>
    <dgm:pt modelId="{828D30FC-DD5A-6740-B24A-B81392869F80}" type="parTrans" cxnId="{60AD7B66-A188-F54A-8D8D-00F533FD13C5}">
      <dgm:prSet/>
      <dgm:spPr/>
      <dgm:t>
        <a:bodyPr/>
        <a:lstStyle/>
        <a:p>
          <a:endParaRPr lang="fr-FR"/>
        </a:p>
      </dgm:t>
    </dgm:pt>
    <dgm:pt modelId="{BB824EC1-1AB5-3645-8282-330AA610724D}">
      <dgm:prSet/>
      <dgm:spPr>
        <a:solidFill>
          <a:schemeClr val="accent6">
            <a:lumMod val="40000"/>
            <a:lumOff val="60000"/>
            <a:alpha val="75000"/>
          </a:schemeClr>
        </a:solidFill>
        <a:ln w="38100">
          <a:solidFill>
            <a:schemeClr val="tx1"/>
          </a:solidFill>
        </a:ln>
      </dgm:spPr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IV</a:t>
          </a:r>
          <a:endParaRPr lang="fr-FR" dirty="0">
            <a:solidFill>
              <a:schemeClr val="tx1"/>
            </a:solidFill>
          </a:endParaRPr>
        </a:p>
      </dgm:t>
    </dgm:pt>
    <dgm:pt modelId="{9BCCB6C9-C87A-3242-83DD-4303F1312401}" type="sibTrans" cxnId="{631523E3-AFEA-FD43-821E-877AC31AA110}">
      <dgm:prSet/>
      <dgm:spPr/>
      <dgm:t>
        <a:bodyPr/>
        <a:lstStyle/>
        <a:p>
          <a:endParaRPr lang="fr-FR"/>
        </a:p>
      </dgm:t>
    </dgm:pt>
    <dgm:pt modelId="{2ECE1EAC-4501-404C-B164-B47248F36E2E}" type="parTrans" cxnId="{631523E3-AFEA-FD43-821E-877AC31AA110}">
      <dgm:prSet/>
      <dgm:spPr/>
      <dgm:t>
        <a:bodyPr/>
        <a:lstStyle/>
        <a:p>
          <a:endParaRPr lang="fr-FR"/>
        </a:p>
      </dgm:t>
    </dgm:pt>
    <dgm:pt modelId="{E4145D5D-D38A-AB41-AA76-A27FF390D928}" type="pres">
      <dgm:prSet presAssocID="{F4956F22-DE1C-B64F-901D-7CF541E0CF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8B5CC6-98CA-F74F-BCB2-E20C454BDF28}" type="pres">
      <dgm:prSet presAssocID="{DD3604AF-0B94-044A-9991-90A85C840470}" presName="compositeNode" presStyleCnt="0">
        <dgm:presLayoutVars>
          <dgm:bulletEnabled val="1"/>
        </dgm:presLayoutVars>
      </dgm:prSet>
      <dgm:spPr/>
    </dgm:pt>
    <dgm:pt modelId="{37517026-7526-CB41-B1B6-54E47B409E63}" type="pres">
      <dgm:prSet presAssocID="{DD3604AF-0B94-044A-9991-90A85C840470}" presName="bgRect" presStyleLbl="node1" presStyleIdx="0" presStyleCnt="4" custLinFactNeighborX="-166" custLinFactNeighborY="-22222"/>
      <dgm:spPr/>
      <dgm:t>
        <a:bodyPr/>
        <a:lstStyle/>
        <a:p>
          <a:endParaRPr lang="fr-FR"/>
        </a:p>
      </dgm:t>
    </dgm:pt>
    <dgm:pt modelId="{29E70663-AAA5-A146-A3B6-976CE56E274E}" type="pres">
      <dgm:prSet presAssocID="{DD3604AF-0B94-044A-9991-90A85C840470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5891CD-27A7-D043-B5E9-DDD1611DC1FF}" type="pres">
      <dgm:prSet presAssocID="{DD3604AF-0B94-044A-9991-90A85C8404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069C3-68AB-6341-A3B5-250C553AC386}" type="pres">
      <dgm:prSet presAssocID="{DD9E45D0-64B6-104C-87D2-5CD972C583B3}" presName="hSp" presStyleCnt="0"/>
      <dgm:spPr/>
    </dgm:pt>
    <dgm:pt modelId="{AF76B68A-B9E2-5949-9FA1-10E2A5CBF86F}" type="pres">
      <dgm:prSet presAssocID="{DD9E45D0-64B6-104C-87D2-5CD972C583B3}" presName="vProcSp" presStyleCnt="0"/>
      <dgm:spPr/>
    </dgm:pt>
    <dgm:pt modelId="{390D9B96-7454-0B4B-AB46-86B4BF6A9757}" type="pres">
      <dgm:prSet presAssocID="{DD9E45D0-64B6-104C-87D2-5CD972C583B3}" presName="vSp1" presStyleCnt="0"/>
      <dgm:spPr/>
    </dgm:pt>
    <dgm:pt modelId="{4BB7A7D0-0FE4-2343-B471-4E4B51AA8DC8}" type="pres">
      <dgm:prSet presAssocID="{DD9E45D0-64B6-104C-87D2-5CD972C583B3}" presName="simulatedConn" presStyleLbl="solidFgAcc1" presStyleIdx="0" presStyleCnt="3" custScaleY="1066025" custLinFactY="-126198" custLinFactNeighborY="-200000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1A5575FE-671B-F04E-A74E-FA943F5D657B}" type="pres">
      <dgm:prSet presAssocID="{DD9E45D0-64B6-104C-87D2-5CD972C583B3}" presName="vSp2" presStyleCnt="0"/>
      <dgm:spPr/>
    </dgm:pt>
    <dgm:pt modelId="{0239EC25-348C-F34C-B623-A8E34A4D5793}" type="pres">
      <dgm:prSet presAssocID="{DD9E45D0-64B6-104C-87D2-5CD972C583B3}" presName="sibTrans" presStyleCnt="0"/>
      <dgm:spPr/>
    </dgm:pt>
    <dgm:pt modelId="{EB953226-4542-5244-AE56-459FAF93A30A}" type="pres">
      <dgm:prSet presAssocID="{4E862E2B-F9E1-3840-B73D-2832ADEA73C2}" presName="compositeNode" presStyleCnt="0">
        <dgm:presLayoutVars>
          <dgm:bulletEnabled val="1"/>
        </dgm:presLayoutVars>
      </dgm:prSet>
      <dgm:spPr/>
    </dgm:pt>
    <dgm:pt modelId="{2110E168-503D-534C-9659-F3BF57643CDB}" type="pres">
      <dgm:prSet presAssocID="{4E862E2B-F9E1-3840-B73D-2832ADEA73C2}" presName="bgRect" presStyleLbl="node1" presStyleIdx="1" presStyleCnt="4"/>
      <dgm:spPr/>
      <dgm:t>
        <a:bodyPr/>
        <a:lstStyle/>
        <a:p>
          <a:endParaRPr lang="fr-FR"/>
        </a:p>
      </dgm:t>
    </dgm:pt>
    <dgm:pt modelId="{27967D7C-AA28-624C-ACDA-B2C05DA5A648}" type="pres">
      <dgm:prSet presAssocID="{4E862E2B-F9E1-3840-B73D-2832ADEA73C2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3BEFE-60F6-9D4E-8CB5-10BD5261EB10}" type="pres">
      <dgm:prSet presAssocID="{4E862E2B-F9E1-3840-B73D-2832ADEA73C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E5676B-D364-DE4B-9176-A629E3D6C6D4}" type="pres">
      <dgm:prSet presAssocID="{8D420CAC-139E-8449-99B3-1687390CF286}" presName="hSp" presStyleCnt="0"/>
      <dgm:spPr/>
    </dgm:pt>
    <dgm:pt modelId="{08003D39-EA71-3349-B4AB-28DEBB3353F0}" type="pres">
      <dgm:prSet presAssocID="{8D420CAC-139E-8449-99B3-1687390CF286}" presName="vProcSp" presStyleCnt="0"/>
      <dgm:spPr/>
    </dgm:pt>
    <dgm:pt modelId="{FBAFC7F9-4FC2-2348-887F-362A15D57346}" type="pres">
      <dgm:prSet presAssocID="{8D420CAC-139E-8449-99B3-1687390CF286}" presName="vSp1" presStyleCnt="0"/>
      <dgm:spPr/>
    </dgm:pt>
    <dgm:pt modelId="{EC740FF7-F789-EA46-B0B5-07B7AAC84F12}" type="pres">
      <dgm:prSet presAssocID="{8D420CAC-139E-8449-99B3-1687390CF286}" presName="simulatedConn" presStyleLbl="solidFgAcc1" presStyleIdx="1" presStyleCnt="3" custScaleY="1066025" custLinFactY="-126200" custLinFactNeighborX="-348" custLinFactNeighborY="-200000"/>
      <dgm:spPr>
        <a:solidFill>
          <a:schemeClr val="accent6">
            <a:lumMod val="75000"/>
          </a:schemeClr>
        </a:solidFill>
      </dgm:spPr>
    </dgm:pt>
    <dgm:pt modelId="{2FE2E4B8-FCA3-FC44-9CC3-A79154B355AA}" type="pres">
      <dgm:prSet presAssocID="{8D420CAC-139E-8449-99B3-1687390CF286}" presName="vSp2" presStyleCnt="0"/>
      <dgm:spPr/>
    </dgm:pt>
    <dgm:pt modelId="{566E13AD-06D3-8840-924D-D8C690BB3660}" type="pres">
      <dgm:prSet presAssocID="{8D420CAC-139E-8449-99B3-1687390CF286}" presName="sibTrans" presStyleCnt="0"/>
      <dgm:spPr/>
    </dgm:pt>
    <dgm:pt modelId="{7B071C68-C182-6E4D-9A59-0CBB7FBDA9EC}" type="pres">
      <dgm:prSet presAssocID="{828BC615-6629-9E48-8243-A99AA8E91446}" presName="compositeNode" presStyleCnt="0">
        <dgm:presLayoutVars>
          <dgm:bulletEnabled val="1"/>
        </dgm:presLayoutVars>
      </dgm:prSet>
      <dgm:spPr/>
    </dgm:pt>
    <dgm:pt modelId="{2317732F-890A-5149-B5CA-AECC1A14235A}" type="pres">
      <dgm:prSet presAssocID="{828BC615-6629-9E48-8243-A99AA8E91446}" presName="bgRect" presStyleLbl="node1" presStyleIdx="2" presStyleCnt="4" custLinFactNeighborY="-14113"/>
      <dgm:spPr/>
      <dgm:t>
        <a:bodyPr/>
        <a:lstStyle/>
        <a:p>
          <a:endParaRPr lang="fr-FR"/>
        </a:p>
      </dgm:t>
    </dgm:pt>
    <dgm:pt modelId="{FB3D169B-A7CD-E345-8F99-28C6FFB309F6}" type="pres">
      <dgm:prSet presAssocID="{828BC615-6629-9E48-8243-A99AA8E91446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5100C1-4DAD-B343-A694-8611A40A3922}" type="pres">
      <dgm:prSet presAssocID="{828BC615-6629-9E48-8243-A99AA8E9144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051339-C23A-7041-BD72-229572A2F696}" type="pres">
      <dgm:prSet presAssocID="{65845B08-FCDD-0C4D-AB0A-EBA55C2394C6}" presName="hSp" presStyleCnt="0"/>
      <dgm:spPr/>
    </dgm:pt>
    <dgm:pt modelId="{69C0CFED-A577-534D-8BA7-82DBE511DDE5}" type="pres">
      <dgm:prSet presAssocID="{65845B08-FCDD-0C4D-AB0A-EBA55C2394C6}" presName="vProcSp" presStyleCnt="0"/>
      <dgm:spPr/>
    </dgm:pt>
    <dgm:pt modelId="{2DA8461E-1E3C-5748-8561-EFB9FC7ED368}" type="pres">
      <dgm:prSet presAssocID="{65845B08-FCDD-0C4D-AB0A-EBA55C2394C6}" presName="vSp1" presStyleCnt="0"/>
      <dgm:spPr/>
    </dgm:pt>
    <dgm:pt modelId="{7DCD1BB4-7EAD-8741-9FA9-E869A6C7F984}" type="pres">
      <dgm:prSet presAssocID="{65845B08-FCDD-0C4D-AB0A-EBA55C2394C6}" presName="simulatedConn" presStyleLbl="solidFgAcc1" presStyleIdx="2" presStyleCnt="3" custScaleY="1066025" custLinFactY="-126200" custLinFactNeighborY="-200000"/>
      <dgm:spPr>
        <a:solidFill>
          <a:schemeClr val="accent6">
            <a:lumMod val="75000"/>
          </a:schemeClr>
        </a:solidFill>
      </dgm:spPr>
    </dgm:pt>
    <dgm:pt modelId="{F322639C-EEB8-9A44-BFF9-24254AECB740}" type="pres">
      <dgm:prSet presAssocID="{65845B08-FCDD-0C4D-AB0A-EBA55C2394C6}" presName="vSp2" presStyleCnt="0"/>
      <dgm:spPr/>
    </dgm:pt>
    <dgm:pt modelId="{FA2301F2-A34F-6B4E-94D4-C48B73196F5C}" type="pres">
      <dgm:prSet presAssocID="{65845B08-FCDD-0C4D-AB0A-EBA55C2394C6}" presName="sibTrans" presStyleCnt="0"/>
      <dgm:spPr/>
    </dgm:pt>
    <dgm:pt modelId="{8B3F5757-F921-424C-B27B-7BD02C296618}" type="pres">
      <dgm:prSet presAssocID="{BB824EC1-1AB5-3645-8282-330AA610724D}" presName="compositeNode" presStyleCnt="0">
        <dgm:presLayoutVars>
          <dgm:bulletEnabled val="1"/>
        </dgm:presLayoutVars>
      </dgm:prSet>
      <dgm:spPr/>
    </dgm:pt>
    <dgm:pt modelId="{288FA407-EF72-C644-910F-473FE41252EA}" type="pres">
      <dgm:prSet presAssocID="{BB824EC1-1AB5-3645-8282-330AA610724D}" presName="bgRect" presStyleLbl="node1" presStyleIdx="3" presStyleCnt="4"/>
      <dgm:spPr/>
      <dgm:t>
        <a:bodyPr/>
        <a:lstStyle/>
        <a:p>
          <a:endParaRPr lang="fr-FR"/>
        </a:p>
      </dgm:t>
    </dgm:pt>
    <dgm:pt modelId="{44424330-05D3-2642-9A24-B674012489B6}" type="pres">
      <dgm:prSet presAssocID="{BB824EC1-1AB5-3645-8282-330AA610724D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5EEDAE-B122-F840-A4F2-235678B5A589}" type="pres">
      <dgm:prSet presAssocID="{BB824EC1-1AB5-3645-8282-330AA610724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B74422-4E31-D64A-AA2B-7ADEE0CE0A35}" type="presOf" srcId="{828BC615-6629-9E48-8243-A99AA8E91446}" destId="{FB3D169B-A7CD-E345-8F99-28C6FFB309F6}" srcOrd="1" destOrd="0" presId="urn:microsoft.com/office/officeart/2005/8/layout/hProcess7"/>
    <dgm:cxn modelId="{0781A1F3-79A7-1848-B923-7F2279E0E012}" srcId="{BB824EC1-1AB5-3645-8282-330AA610724D}" destId="{6AED257A-503A-2C41-BD26-B54E54F0B6A5}" srcOrd="0" destOrd="0" parTransId="{1EE10A76-B1C2-8C48-9D7F-213CA8EEDE20}" sibTransId="{C5B35F2B-945E-0A45-BF43-AF6FBDBB2000}"/>
    <dgm:cxn modelId="{C1AB10B4-1852-CD4B-B0A3-42FCD86EAC03}" srcId="{828BC615-6629-9E48-8243-A99AA8E91446}" destId="{F1491088-8D95-994E-A776-D5AA5B5D3163}" srcOrd="0" destOrd="0" parTransId="{A8ABC43A-01AC-B545-9663-28747D29DCDA}" sibTransId="{81AFCF68-630D-D74B-863C-924C749E101B}"/>
    <dgm:cxn modelId="{631523E3-AFEA-FD43-821E-877AC31AA110}" srcId="{F4956F22-DE1C-B64F-901D-7CF541E0CF44}" destId="{BB824EC1-1AB5-3645-8282-330AA610724D}" srcOrd="3" destOrd="0" parTransId="{2ECE1EAC-4501-404C-B164-B47248F36E2E}" sibTransId="{9BCCB6C9-C87A-3242-83DD-4303F1312401}"/>
    <dgm:cxn modelId="{AB45BBA7-1297-8641-AA2D-6BC0CC3F134B}" type="presOf" srcId="{DD3604AF-0B94-044A-9991-90A85C840470}" destId="{37517026-7526-CB41-B1B6-54E47B409E63}" srcOrd="0" destOrd="0" presId="urn:microsoft.com/office/officeart/2005/8/layout/hProcess7"/>
    <dgm:cxn modelId="{37914255-C3B0-3941-8986-9B2273A94719}" type="presOf" srcId="{BB824EC1-1AB5-3645-8282-330AA610724D}" destId="{44424330-05D3-2642-9A24-B674012489B6}" srcOrd="1" destOrd="0" presId="urn:microsoft.com/office/officeart/2005/8/layout/hProcess7"/>
    <dgm:cxn modelId="{105CBE9D-9B81-0A4F-9AE2-C7991E9C3181}" type="presOf" srcId="{BB824EC1-1AB5-3645-8282-330AA610724D}" destId="{288FA407-EF72-C644-910F-473FE41252EA}" srcOrd="0" destOrd="0" presId="urn:microsoft.com/office/officeart/2005/8/layout/hProcess7"/>
    <dgm:cxn modelId="{BBD87AF7-C996-884E-9304-42B79381D536}" type="presOf" srcId="{828BC615-6629-9E48-8243-A99AA8E91446}" destId="{2317732F-890A-5149-B5CA-AECC1A14235A}" srcOrd="0" destOrd="0" presId="urn:microsoft.com/office/officeart/2005/8/layout/hProcess7"/>
    <dgm:cxn modelId="{7AC9F774-7AAF-704C-804E-A2E045A1C3CA}" srcId="{4E862E2B-F9E1-3840-B73D-2832ADEA73C2}" destId="{BEEBE951-A0C3-B44D-942D-FE8EC6D2D6E4}" srcOrd="0" destOrd="0" parTransId="{777D3D0E-C27E-664E-86B7-2F8545A8E1DD}" sibTransId="{575D8F1C-88B7-4B41-8DDA-36044642EAEE}"/>
    <dgm:cxn modelId="{EF0BCCA5-9983-344D-A4E0-3E1406C4B534}" type="presOf" srcId="{4E862E2B-F9E1-3840-B73D-2832ADEA73C2}" destId="{2110E168-503D-534C-9659-F3BF57643CDB}" srcOrd="0" destOrd="0" presId="urn:microsoft.com/office/officeart/2005/8/layout/hProcess7"/>
    <dgm:cxn modelId="{58884552-0F77-FE4B-BBE2-AF2092DDC691}" type="presOf" srcId="{F4956F22-DE1C-B64F-901D-7CF541E0CF44}" destId="{E4145D5D-D38A-AB41-AA76-A27FF390D928}" srcOrd="0" destOrd="0" presId="urn:microsoft.com/office/officeart/2005/8/layout/hProcess7"/>
    <dgm:cxn modelId="{4D4C43D1-63F4-E444-A04B-180C740A1FFE}" type="presOf" srcId="{4E862E2B-F9E1-3840-B73D-2832ADEA73C2}" destId="{27967D7C-AA28-624C-ACDA-B2C05DA5A648}" srcOrd="1" destOrd="0" presId="urn:microsoft.com/office/officeart/2005/8/layout/hProcess7"/>
    <dgm:cxn modelId="{3CAE3E34-88AC-894C-AF00-99536A764967}" type="presOf" srcId="{BEEBE951-A0C3-B44D-942D-FE8EC6D2D6E4}" destId="{4993BEFE-60F6-9D4E-8CB5-10BD5261EB10}" srcOrd="0" destOrd="0" presId="urn:microsoft.com/office/officeart/2005/8/layout/hProcess7"/>
    <dgm:cxn modelId="{60AD7B66-A188-F54A-8D8D-00F533FD13C5}" srcId="{F4956F22-DE1C-B64F-901D-7CF541E0CF44}" destId="{4E862E2B-F9E1-3840-B73D-2832ADEA73C2}" srcOrd="1" destOrd="0" parTransId="{828D30FC-DD5A-6740-B24A-B81392869F80}" sibTransId="{8D420CAC-139E-8449-99B3-1687390CF286}"/>
    <dgm:cxn modelId="{B030F63F-EC1D-EF43-AF97-E515A2C9CB60}" srcId="{F4956F22-DE1C-B64F-901D-7CF541E0CF44}" destId="{828BC615-6629-9E48-8243-A99AA8E91446}" srcOrd="2" destOrd="0" parTransId="{34FD8D32-9DFB-0C42-9834-27409F175406}" sibTransId="{65845B08-FCDD-0C4D-AB0A-EBA55C2394C6}"/>
    <dgm:cxn modelId="{806D5D56-525C-BE42-B22A-85C57EB0DD8D}" srcId="{DD3604AF-0B94-044A-9991-90A85C840470}" destId="{7E09D971-1272-4D4B-8254-B455232D6C98}" srcOrd="0" destOrd="0" parTransId="{5B3ACA3F-503C-E24A-A2DD-801A2C8BFB41}" sibTransId="{653D109E-D839-E44E-83D1-FA7581034A08}"/>
    <dgm:cxn modelId="{0300CB18-A83A-1641-92F2-D4527EE3D1AF}" srcId="{F4956F22-DE1C-B64F-901D-7CF541E0CF44}" destId="{DD3604AF-0B94-044A-9991-90A85C840470}" srcOrd="0" destOrd="0" parTransId="{6C177616-C0C1-924F-BB35-DF02EC94D06B}" sibTransId="{DD9E45D0-64B6-104C-87D2-5CD972C583B3}"/>
    <dgm:cxn modelId="{E3224DE7-8C02-BC4B-A9A7-F930F4BDEA35}" type="presOf" srcId="{DD3604AF-0B94-044A-9991-90A85C840470}" destId="{29E70663-AAA5-A146-A3B6-976CE56E274E}" srcOrd="1" destOrd="0" presId="urn:microsoft.com/office/officeart/2005/8/layout/hProcess7"/>
    <dgm:cxn modelId="{207A3FA6-137D-254D-A1F9-69B69077EE1C}" type="presOf" srcId="{F1491088-8D95-994E-A776-D5AA5B5D3163}" destId="{E55100C1-4DAD-B343-A694-8611A40A3922}" srcOrd="0" destOrd="0" presId="urn:microsoft.com/office/officeart/2005/8/layout/hProcess7"/>
    <dgm:cxn modelId="{6CBF49A4-CF86-BF46-89A1-EEFB949E5852}" type="presOf" srcId="{7E09D971-1272-4D4B-8254-B455232D6C98}" destId="{2A5891CD-27A7-D043-B5E9-DDD1611DC1FF}" srcOrd="0" destOrd="0" presId="urn:microsoft.com/office/officeart/2005/8/layout/hProcess7"/>
    <dgm:cxn modelId="{74EB7F58-A6AD-414E-91A2-4E28EEE12122}" type="presOf" srcId="{6AED257A-503A-2C41-BD26-B54E54F0B6A5}" destId="{725EEDAE-B122-F840-A4F2-235678B5A589}" srcOrd="0" destOrd="0" presId="urn:microsoft.com/office/officeart/2005/8/layout/hProcess7"/>
    <dgm:cxn modelId="{ACEB1569-C668-B247-B606-667621DFB9C2}" type="presParOf" srcId="{E4145D5D-D38A-AB41-AA76-A27FF390D928}" destId="{168B5CC6-98CA-F74F-BCB2-E20C454BDF28}" srcOrd="0" destOrd="0" presId="urn:microsoft.com/office/officeart/2005/8/layout/hProcess7"/>
    <dgm:cxn modelId="{A0E08F64-E736-944A-AE64-751C680D25A8}" type="presParOf" srcId="{168B5CC6-98CA-F74F-BCB2-E20C454BDF28}" destId="{37517026-7526-CB41-B1B6-54E47B409E63}" srcOrd="0" destOrd="0" presId="urn:microsoft.com/office/officeart/2005/8/layout/hProcess7"/>
    <dgm:cxn modelId="{7DB7E06B-EE73-9247-A040-A61F4DC88AF8}" type="presParOf" srcId="{168B5CC6-98CA-F74F-BCB2-E20C454BDF28}" destId="{29E70663-AAA5-A146-A3B6-976CE56E274E}" srcOrd="1" destOrd="0" presId="urn:microsoft.com/office/officeart/2005/8/layout/hProcess7"/>
    <dgm:cxn modelId="{FFEF3CEC-1D4C-434A-9B69-0E5444D4B160}" type="presParOf" srcId="{168B5CC6-98CA-F74F-BCB2-E20C454BDF28}" destId="{2A5891CD-27A7-D043-B5E9-DDD1611DC1FF}" srcOrd="2" destOrd="0" presId="urn:microsoft.com/office/officeart/2005/8/layout/hProcess7"/>
    <dgm:cxn modelId="{FF5CD5B4-2325-6D48-9301-7162723147EE}" type="presParOf" srcId="{E4145D5D-D38A-AB41-AA76-A27FF390D928}" destId="{B7E069C3-68AB-6341-A3B5-250C553AC386}" srcOrd="1" destOrd="0" presId="urn:microsoft.com/office/officeart/2005/8/layout/hProcess7"/>
    <dgm:cxn modelId="{04FFA160-2374-E843-90C1-757AF04CDF19}" type="presParOf" srcId="{E4145D5D-D38A-AB41-AA76-A27FF390D928}" destId="{AF76B68A-B9E2-5949-9FA1-10E2A5CBF86F}" srcOrd="2" destOrd="0" presId="urn:microsoft.com/office/officeart/2005/8/layout/hProcess7"/>
    <dgm:cxn modelId="{C8593E77-AAEA-4243-9B0D-6E54AFBC616D}" type="presParOf" srcId="{AF76B68A-B9E2-5949-9FA1-10E2A5CBF86F}" destId="{390D9B96-7454-0B4B-AB46-86B4BF6A9757}" srcOrd="0" destOrd="0" presId="urn:microsoft.com/office/officeart/2005/8/layout/hProcess7"/>
    <dgm:cxn modelId="{368AB204-080A-2349-8753-64168526D787}" type="presParOf" srcId="{AF76B68A-B9E2-5949-9FA1-10E2A5CBF86F}" destId="{4BB7A7D0-0FE4-2343-B471-4E4B51AA8DC8}" srcOrd="1" destOrd="0" presId="urn:microsoft.com/office/officeart/2005/8/layout/hProcess7"/>
    <dgm:cxn modelId="{0205E361-C8E7-B34D-A6D9-0F0AB141A616}" type="presParOf" srcId="{AF76B68A-B9E2-5949-9FA1-10E2A5CBF86F}" destId="{1A5575FE-671B-F04E-A74E-FA943F5D657B}" srcOrd="2" destOrd="0" presId="urn:microsoft.com/office/officeart/2005/8/layout/hProcess7"/>
    <dgm:cxn modelId="{2DEA45A2-8814-2642-8C1F-F15935899F04}" type="presParOf" srcId="{E4145D5D-D38A-AB41-AA76-A27FF390D928}" destId="{0239EC25-348C-F34C-B623-A8E34A4D5793}" srcOrd="3" destOrd="0" presId="urn:microsoft.com/office/officeart/2005/8/layout/hProcess7"/>
    <dgm:cxn modelId="{011A391F-7890-B649-B471-C515D51355AA}" type="presParOf" srcId="{E4145D5D-D38A-AB41-AA76-A27FF390D928}" destId="{EB953226-4542-5244-AE56-459FAF93A30A}" srcOrd="4" destOrd="0" presId="urn:microsoft.com/office/officeart/2005/8/layout/hProcess7"/>
    <dgm:cxn modelId="{ADD395C6-A52E-0941-BB0C-8D1B0FBA03F8}" type="presParOf" srcId="{EB953226-4542-5244-AE56-459FAF93A30A}" destId="{2110E168-503D-534C-9659-F3BF57643CDB}" srcOrd="0" destOrd="0" presId="urn:microsoft.com/office/officeart/2005/8/layout/hProcess7"/>
    <dgm:cxn modelId="{66158BC4-A38C-174D-ABA1-A5DA8E325F32}" type="presParOf" srcId="{EB953226-4542-5244-AE56-459FAF93A30A}" destId="{27967D7C-AA28-624C-ACDA-B2C05DA5A648}" srcOrd="1" destOrd="0" presId="urn:microsoft.com/office/officeart/2005/8/layout/hProcess7"/>
    <dgm:cxn modelId="{7B9312EE-C84B-C840-97ED-62DD1F4B948D}" type="presParOf" srcId="{EB953226-4542-5244-AE56-459FAF93A30A}" destId="{4993BEFE-60F6-9D4E-8CB5-10BD5261EB10}" srcOrd="2" destOrd="0" presId="urn:microsoft.com/office/officeart/2005/8/layout/hProcess7"/>
    <dgm:cxn modelId="{17737048-EED9-9D46-9420-F0316B233E2E}" type="presParOf" srcId="{E4145D5D-D38A-AB41-AA76-A27FF390D928}" destId="{19E5676B-D364-DE4B-9176-A629E3D6C6D4}" srcOrd="5" destOrd="0" presId="urn:microsoft.com/office/officeart/2005/8/layout/hProcess7"/>
    <dgm:cxn modelId="{59D59762-90D4-534D-94A5-97D05E853F4C}" type="presParOf" srcId="{E4145D5D-D38A-AB41-AA76-A27FF390D928}" destId="{08003D39-EA71-3349-B4AB-28DEBB3353F0}" srcOrd="6" destOrd="0" presId="urn:microsoft.com/office/officeart/2005/8/layout/hProcess7"/>
    <dgm:cxn modelId="{672ED8C4-2B89-2A44-B703-5481D5658D02}" type="presParOf" srcId="{08003D39-EA71-3349-B4AB-28DEBB3353F0}" destId="{FBAFC7F9-4FC2-2348-887F-362A15D57346}" srcOrd="0" destOrd="0" presId="urn:microsoft.com/office/officeart/2005/8/layout/hProcess7"/>
    <dgm:cxn modelId="{78D7D4B7-9AF1-FD4C-9A12-ACB35C6937A2}" type="presParOf" srcId="{08003D39-EA71-3349-B4AB-28DEBB3353F0}" destId="{EC740FF7-F789-EA46-B0B5-07B7AAC84F12}" srcOrd="1" destOrd="0" presId="urn:microsoft.com/office/officeart/2005/8/layout/hProcess7"/>
    <dgm:cxn modelId="{8ECAFA00-1716-B242-80C6-5E74201E7AD7}" type="presParOf" srcId="{08003D39-EA71-3349-B4AB-28DEBB3353F0}" destId="{2FE2E4B8-FCA3-FC44-9CC3-A79154B355AA}" srcOrd="2" destOrd="0" presId="urn:microsoft.com/office/officeart/2005/8/layout/hProcess7"/>
    <dgm:cxn modelId="{001069FF-9C15-6443-B3AE-75D092AAEDE5}" type="presParOf" srcId="{E4145D5D-D38A-AB41-AA76-A27FF390D928}" destId="{566E13AD-06D3-8840-924D-D8C690BB3660}" srcOrd="7" destOrd="0" presId="urn:microsoft.com/office/officeart/2005/8/layout/hProcess7"/>
    <dgm:cxn modelId="{2667DD07-5D89-814D-9572-A54A5644CD0A}" type="presParOf" srcId="{E4145D5D-D38A-AB41-AA76-A27FF390D928}" destId="{7B071C68-C182-6E4D-9A59-0CBB7FBDA9EC}" srcOrd="8" destOrd="0" presId="urn:microsoft.com/office/officeart/2005/8/layout/hProcess7"/>
    <dgm:cxn modelId="{120181FB-6B6A-0F46-B798-D63B6A2E48DF}" type="presParOf" srcId="{7B071C68-C182-6E4D-9A59-0CBB7FBDA9EC}" destId="{2317732F-890A-5149-B5CA-AECC1A14235A}" srcOrd="0" destOrd="0" presId="urn:microsoft.com/office/officeart/2005/8/layout/hProcess7"/>
    <dgm:cxn modelId="{81587289-CEA8-FF4F-B05C-45190ED399C3}" type="presParOf" srcId="{7B071C68-C182-6E4D-9A59-0CBB7FBDA9EC}" destId="{FB3D169B-A7CD-E345-8F99-28C6FFB309F6}" srcOrd="1" destOrd="0" presId="urn:microsoft.com/office/officeart/2005/8/layout/hProcess7"/>
    <dgm:cxn modelId="{DE45D1E1-DDBF-A44D-AAA3-E956EE2C7672}" type="presParOf" srcId="{7B071C68-C182-6E4D-9A59-0CBB7FBDA9EC}" destId="{E55100C1-4DAD-B343-A694-8611A40A3922}" srcOrd="2" destOrd="0" presId="urn:microsoft.com/office/officeart/2005/8/layout/hProcess7"/>
    <dgm:cxn modelId="{057EFFFA-3EE9-AC4D-B429-01CEF7DAC20E}" type="presParOf" srcId="{E4145D5D-D38A-AB41-AA76-A27FF390D928}" destId="{BE051339-C23A-7041-BD72-229572A2F696}" srcOrd="9" destOrd="0" presId="urn:microsoft.com/office/officeart/2005/8/layout/hProcess7"/>
    <dgm:cxn modelId="{5A66C1F7-7E7A-0846-A40D-4F77B4D0802A}" type="presParOf" srcId="{E4145D5D-D38A-AB41-AA76-A27FF390D928}" destId="{69C0CFED-A577-534D-8BA7-82DBE511DDE5}" srcOrd="10" destOrd="0" presId="urn:microsoft.com/office/officeart/2005/8/layout/hProcess7"/>
    <dgm:cxn modelId="{9CF810BB-74F6-D442-BA16-84BF0AF9AE4C}" type="presParOf" srcId="{69C0CFED-A577-534D-8BA7-82DBE511DDE5}" destId="{2DA8461E-1E3C-5748-8561-EFB9FC7ED368}" srcOrd="0" destOrd="0" presId="urn:microsoft.com/office/officeart/2005/8/layout/hProcess7"/>
    <dgm:cxn modelId="{FB13663B-650F-044E-ABE0-8919F697A113}" type="presParOf" srcId="{69C0CFED-A577-534D-8BA7-82DBE511DDE5}" destId="{7DCD1BB4-7EAD-8741-9FA9-E869A6C7F984}" srcOrd="1" destOrd="0" presId="urn:microsoft.com/office/officeart/2005/8/layout/hProcess7"/>
    <dgm:cxn modelId="{0119DC82-FBE7-7F49-A969-89D33E567A9C}" type="presParOf" srcId="{69C0CFED-A577-534D-8BA7-82DBE511DDE5}" destId="{F322639C-EEB8-9A44-BFF9-24254AECB740}" srcOrd="2" destOrd="0" presId="urn:microsoft.com/office/officeart/2005/8/layout/hProcess7"/>
    <dgm:cxn modelId="{E70EC38A-E255-CD4A-9E9E-32F736D33E34}" type="presParOf" srcId="{E4145D5D-D38A-AB41-AA76-A27FF390D928}" destId="{FA2301F2-A34F-6B4E-94D4-C48B73196F5C}" srcOrd="11" destOrd="0" presId="urn:microsoft.com/office/officeart/2005/8/layout/hProcess7"/>
    <dgm:cxn modelId="{56C21988-22FE-764C-96C2-A91696553324}" type="presParOf" srcId="{E4145D5D-D38A-AB41-AA76-A27FF390D928}" destId="{8B3F5757-F921-424C-B27B-7BD02C296618}" srcOrd="12" destOrd="0" presId="urn:microsoft.com/office/officeart/2005/8/layout/hProcess7"/>
    <dgm:cxn modelId="{B5DD1301-6CE4-BC47-B515-81655F17A1A2}" type="presParOf" srcId="{8B3F5757-F921-424C-B27B-7BD02C296618}" destId="{288FA407-EF72-C644-910F-473FE41252EA}" srcOrd="0" destOrd="0" presId="urn:microsoft.com/office/officeart/2005/8/layout/hProcess7"/>
    <dgm:cxn modelId="{7555FE34-AE35-434F-80E0-45F402C04C85}" type="presParOf" srcId="{8B3F5757-F921-424C-B27B-7BD02C296618}" destId="{44424330-05D3-2642-9A24-B674012489B6}" srcOrd="1" destOrd="0" presId="urn:microsoft.com/office/officeart/2005/8/layout/hProcess7"/>
    <dgm:cxn modelId="{D291AC72-CE23-1349-B3A1-5C180A0C00B5}" type="presParOf" srcId="{8B3F5757-F921-424C-B27B-7BD02C296618}" destId="{725EEDAE-B122-F840-A4F2-235678B5A589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17026-7526-CB41-B1B6-54E47B409E63}">
      <dsp:nvSpPr>
        <dsp:cNvPr id="0" name=""/>
        <dsp:cNvSpPr/>
      </dsp:nvSpPr>
      <dsp:spPr>
        <a:xfrm>
          <a:off x="7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-34026" y="34034"/>
        <a:ext cx="661594" cy="593526"/>
      </dsp:txXfrm>
    </dsp:sp>
    <dsp:sp modelId="{2A5891CD-27A7-D043-B5E9-DDD1611DC1FF}">
      <dsp:nvSpPr>
        <dsp:cNvPr id="0" name=""/>
        <dsp:cNvSpPr/>
      </dsp:nvSpPr>
      <dsp:spPr>
        <a:xfrm>
          <a:off x="593533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Compartiment</a:t>
          </a:r>
          <a:r>
            <a:rPr lang="fr-FR" sz="2500" kern="1200" baseline="0" dirty="0" smtClean="0"/>
            <a:t> </a:t>
          </a:r>
          <a:r>
            <a:rPr lang="fr-FR" sz="2500" kern="1200" baseline="0" dirty="0" smtClean="0">
              <a:solidFill>
                <a:schemeClr val="tx1"/>
              </a:solidFill>
            </a:rPr>
            <a:t>physique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593533" y="0"/>
        <a:ext cx="2210886" cy="806823"/>
      </dsp:txXfrm>
    </dsp:sp>
    <dsp:sp modelId="{2110E168-503D-534C-9659-F3BF57643CDB}">
      <dsp:nvSpPr>
        <dsp:cNvPr id="0" name=""/>
        <dsp:cNvSpPr/>
      </dsp:nvSpPr>
      <dsp:spPr>
        <a:xfrm>
          <a:off x="30764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3042399" y="34034"/>
        <a:ext cx="661594" cy="593526"/>
      </dsp:txXfrm>
    </dsp:sp>
    <dsp:sp modelId="{4BB7A7D0-0FE4-2343-B471-4E4B51AA8DC8}">
      <dsp:nvSpPr>
        <dsp:cNvPr id="0" name=""/>
        <dsp:cNvSpPr/>
      </dsp:nvSpPr>
      <dsp:spPr>
        <a:xfrm rot="5400000">
          <a:off x="2830086" y="192380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3BEFE-60F6-9D4E-8CB5-10BD5261EB10}">
      <dsp:nvSpPr>
        <dsp:cNvPr id="0" name=""/>
        <dsp:cNvSpPr/>
      </dsp:nvSpPr>
      <dsp:spPr>
        <a:xfrm>
          <a:off x="36699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Compartiment</a:t>
          </a:r>
          <a:r>
            <a:rPr lang="fr-FR" sz="2500" kern="1200" baseline="0" dirty="0" smtClean="0">
              <a:solidFill>
                <a:schemeClr val="tx1"/>
              </a:solidFill>
            </a:rPr>
            <a:t> </a:t>
          </a:r>
          <a:r>
            <a:rPr lang="fr-FR" sz="2500" kern="1200" baseline="0" dirty="0" smtClean="0">
              <a:solidFill>
                <a:schemeClr val="tx1"/>
              </a:solidFill>
            </a:rPr>
            <a:t>chimique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3669960" y="0"/>
        <a:ext cx="2210886" cy="806823"/>
      </dsp:txXfrm>
    </dsp:sp>
    <dsp:sp modelId="{2317732F-890A-5149-B5CA-AECC1A14235A}">
      <dsp:nvSpPr>
        <dsp:cNvPr id="0" name=""/>
        <dsp:cNvSpPr/>
      </dsp:nvSpPr>
      <dsp:spPr>
        <a:xfrm>
          <a:off x="61479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III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6113899" y="34034"/>
        <a:ext cx="661594" cy="593526"/>
      </dsp:txXfrm>
    </dsp:sp>
    <dsp:sp modelId="{EC740FF7-F789-EA46-B0B5-07B7AAC84F12}">
      <dsp:nvSpPr>
        <dsp:cNvPr id="0" name=""/>
        <dsp:cNvSpPr/>
      </dsp:nvSpPr>
      <dsp:spPr>
        <a:xfrm rot="5400000">
          <a:off x="5900037" y="192379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100C1-4DAD-B343-A694-8611A40A3922}">
      <dsp:nvSpPr>
        <dsp:cNvPr id="0" name=""/>
        <dsp:cNvSpPr/>
      </dsp:nvSpPr>
      <dsp:spPr>
        <a:xfrm>
          <a:off x="67414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Biodiversité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6741460" y="0"/>
        <a:ext cx="2210886" cy="806823"/>
      </dsp:txXfrm>
    </dsp:sp>
    <dsp:sp modelId="{288FA407-EF72-C644-910F-473FE41252EA}">
      <dsp:nvSpPr>
        <dsp:cNvPr id="0" name=""/>
        <dsp:cNvSpPr/>
      </dsp:nvSpPr>
      <dsp:spPr>
        <a:xfrm>
          <a:off x="92194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IV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9185399" y="34034"/>
        <a:ext cx="661594" cy="593526"/>
      </dsp:txXfrm>
    </dsp:sp>
    <dsp:sp modelId="{7DCD1BB4-7EAD-8741-9FA9-E869A6C7F984}">
      <dsp:nvSpPr>
        <dsp:cNvPr id="0" name=""/>
        <dsp:cNvSpPr/>
      </dsp:nvSpPr>
      <dsp:spPr>
        <a:xfrm rot="5400000">
          <a:off x="8973086" y="192379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EEDAE-B122-F840-A4F2-235678B5A589}">
      <dsp:nvSpPr>
        <dsp:cNvPr id="0" name=""/>
        <dsp:cNvSpPr/>
      </dsp:nvSpPr>
      <dsp:spPr>
        <a:xfrm>
          <a:off x="98129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Usages</a:t>
          </a:r>
        </a:p>
      </dsp:txBody>
      <dsp:txXfrm>
        <a:off x="9812960" y="0"/>
        <a:ext cx="2210886" cy="806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404EC-8F62-2949-B0A0-445850E0B8EB}">
      <dsp:nvSpPr>
        <dsp:cNvPr id="0" name=""/>
        <dsp:cNvSpPr/>
      </dsp:nvSpPr>
      <dsp:spPr>
        <a:xfrm>
          <a:off x="0" y="0"/>
          <a:ext cx="5874869" cy="1247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>
              <a:latin typeface="Avenir Next" charset="0"/>
              <a:ea typeface="Avenir Next" charset="0"/>
              <a:cs typeface="Avenir Next" charset="0"/>
            </a:rPr>
            <a:t>Herbiers forment une barrière</a:t>
          </a:r>
          <a:r>
            <a:rPr lang="fr-FR" sz="2400" b="0" i="0" kern="1200" baseline="0" dirty="0" smtClean="0">
              <a:latin typeface="Avenir Next" charset="0"/>
              <a:ea typeface="Avenir Next" charset="0"/>
              <a:cs typeface="Avenir Next" charset="0"/>
            </a:rPr>
            <a:t> perméable</a:t>
          </a:r>
          <a:endParaRPr lang="fr-FR" sz="24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36527" y="36527"/>
        <a:ext cx="5801815" cy="1174061"/>
      </dsp:txXfrm>
    </dsp:sp>
    <dsp:sp modelId="{827792D1-9B6B-AC4E-A5EC-93D9976EC347}">
      <dsp:nvSpPr>
        <dsp:cNvPr id="0" name=""/>
        <dsp:cNvSpPr/>
      </dsp:nvSpPr>
      <dsp:spPr>
        <a:xfrm rot="5400000">
          <a:off x="2702685" y="1279512"/>
          <a:ext cx="469497" cy="5612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-5400000">
        <a:off x="2769073" y="1325365"/>
        <a:ext cx="336722" cy="328648"/>
      </dsp:txXfrm>
    </dsp:sp>
    <dsp:sp modelId="{589BBD07-3DB0-7F4B-9176-AE932DB3FA70}">
      <dsp:nvSpPr>
        <dsp:cNvPr id="0" name=""/>
        <dsp:cNvSpPr/>
      </dsp:nvSpPr>
      <dsp:spPr>
        <a:xfrm>
          <a:off x="0" y="1873112"/>
          <a:ext cx="5874869" cy="1247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baseline="0" dirty="0" smtClean="0">
              <a:latin typeface="Avenir Next" charset="0"/>
              <a:ea typeface="Avenir Next" charset="0"/>
              <a:cs typeface="Avenir Next" charset="0"/>
            </a:rPr>
            <a:t>➘ vitesse et turbulence et ➚ forces de frottements</a:t>
          </a:r>
          <a:endParaRPr lang="fr-FR" sz="24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36527" y="1909639"/>
        <a:ext cx="5801815" cy="1174061"/>
      </dsp:txXfrm>
    </dsp:sp>
    <dsp:sp modelId="{3BC6D1EE-CDB2-4D43-B67D-1F31E6B9C74F}">
      <dsp:nvSpPr>
        <dsp:cNvPr id="0" name=""/>
        <dsp:cNvSpPr/>
      </dsp:nvSpPr>
      <dsp:spPr>
        <a:xfrm rot="5400000">
          <a:off x="2703600" y="3151405"/>
          <a:ext cx="467668" cy="5612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-5400000">
        <a:off x="2769073" y="3198172"/>
        <a:ext cx="336722" cy="327368"/>
      </dsp:txXfrm>
    </dsp:sp>
    <dsp:sp modelId="{B341D788-0E09-274E-B7EA-38DBB38AB844}">
      <dsp:nvSpPr>
        <dsp:cNvPr id="0" name=""/>
        <dsp:cNvSpPr/>
      </dsp:nvSpPr>
      <dsp:spPr>
        <a:xfrm>
          <a:off x="0" y="3743785"/>
          <a:ext cx="5874869" cy="1247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>
              <a:latin typeface="Avenir Next" charset="0"/>
              <a:ea typeface="Avenir Next" charset="0"/>
              <a:cs typeface="Avenir Next" charset="0"/>
            </a:rPr>
            <a:t>Conditions favorables</a:t>
          </a:r>
          <a:r>
            <a:rPr lang="fr-FR" sz="2400" b="0" i="0" kern="1200" baseline="0" dirty="0" smtClean="0">
              <a:latin typeface="Avenir Next" charset="0"/>
              <a:ea typeface="Avenir Next" charset="0"/>
              <a:cs typeface="Avenir Next" charset="0"/>
            </a:rPr>
            <a:t> à la </a:t>
          </a:r>
          <a:r>
            <a:rPr lang="fr-FR" sz="2400" b="1" i="0" kern="1200" baseline="0" dirty="0" smtClean="0">
              <a:latin typeface="Avenir Next" charset="0"/>
              <a:ea typeface="Avenir Next" charset="0"/>
              <a:cs typeface="Avenir Next" charset="0"/>
            </a:rPr>
            <a:t>sédimentation des particules fines</a:t>
          </a:r>
          <a:endParaRPr lang="fr-FR" sz="2400" b="1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36527" y="3780312"/>
        <a:ext cx="5801815" cy="1174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17026-7526-CB41-B1B6-54E47B409E63}">
      <dsp:nvSpPr>
        <dsp:cNvPr id="0" name=""/>
        <dsp:cNvSpPr/>
      </dsp:nvSpPr>
      <dsp:spPr>
        <a:xfrm>
          <a:off x="7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 w="28575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-34026" y="34034"/>
        <a:ext cx="661594" cy="593526"/>
      </dsp:txXfrm>
    </dsp:sp>
    <dsp:sp modelId="{2A5891CD-27A7-D043-B5E9-DDD1611DC1FF}">
      <dsp:nvSpPr>
        <dsp:cNvPr id="0" name=""/>
        <dsp:cNvSpPr/>
      </dsp:nvSpPr>
      <dsp:spPr>
        <a:xfrm>
          <a:off x="593533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Compartiment</a:t>
          </a:r>
          <a:r>
            <a:rPr lang="fr-FR" sz="2500" kern="1200" baseline="0" dirty="0" smtClean="0"/>
            <a:t> </a:t>
          </a:r>
          <a:r>
            <a:rPr lang="fr-FR" sz="2500" kern="1200" baseline="0" dirty="0" smtClean="0">
              <a:solidFill>
                <a:schemeClr val="tx1"/>
              </a:solidFill>
            </a:rPr>
            <a:t>physique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593533" y="0"/>
        <a:ext cx="2210886" cy="806823"/>
      </dsp:txXfrm>
    </dsp:sp>
    <dsp:sp modelId="{2110E168-503D-534C-9659-F3BF57643CDB}">
      <dsp:nvSpPr>
        <dsp:cNvPr id="0" name=""/>
        <dsp:cNvSpPr/>
      </dsp:nvSpPr>
      <dsp:spPr>
        <a:xfrm>
          <a:off x="30764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3042399" y="34034"/>
        <a:ext cx="661594" cy="593526"/>
      </dsp:txXfrm>
    </dsp:sp>
    <dsp:sp modelId="{4BB7A7D0-0FE4-2343-B471-4E4B51AA8DC8}">
      <dsp:nvSpPr>
        <dsp:cNvPr id="0" name=""/>
        <dsp:cNvSpPr/>
      </dsp:nvSpPr>
      <dsp:spPr>
        <a:xfrm rot="5400000">
          <a:off x="2830086" y="192380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3BEFE-60F6-9D4E-8CB5-10BD5261EB10}">
      <dsp:nvSpPr>
        <dsp:cNvPr id="0" name=""/>
        <dsp:cNvSpPr/>
      </dsp:nvSpPr>
      <dsp:spPr>
        <a:xfrm>
          <a:off x="36699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Compartiment</a:t>
          </a:r>
          <a:r>
            <a:rPr lang="fr-FR" sz="2500" kern="1200" baseline="0" dirty="0" smtClean="0">
              <a:solidFill>
                <a:schemeClr val="tx1"/>
              </a:solidFill>
            </a:rPr>
            <a:t> </a:t>
          </a:r>
          <a:r>
            <a:rPr lang="fr-FR" sz="2500" kern="1200" baseline="0" dirty="0" smtClean="0">
              <a:solidFill>
                <a:schemeClr val="tx1"/>
              </a:solidFill>
            </a:rPr>
            <a:t>chimique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3669960" y="0"/>
        <a:ext cx="2210886" cy="806823"/>
      </dsp:txXfrm>
    </dsp:sp>
    <dsp:sp modelId="{2317732F-890A-5149-B5CA-AECC1A14235A}">
      <dsp:nvSpPr>
        <dsp:cNvPr id="0" name=""/>
        <dsp:cNvSpPr/>
      </dsp:nvSpPr>
      <dsp:spPr>
        <a:xfrm>
          <a:off x="61479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III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6113899" y="34034"/>
        <a:ext cx="661594" cy="593526"/>
      </dsp:txXfrm>
    </dsp:sp>
    <dsp:sp modelId="{EC740FF7-F789-EA46-B0B5-07B7AAC84F12}">
      <dsp:nvSpPr>
        <dsp:cNvPr id="0" name=""/>
        <dsp:cNvSpPr/>
      </dsp:nvSpPr>
      <dsp:spPr>
        <a:xfrm rot="5400000">
          <a:off x="5900037" y="192379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100C1-4DAD-B343-A694-8611A40A3922}">
      <dsp:nvSpPr>
        <dsp:cNvPr id="0" name=""/>
        <dsp:cNvSpPr/>
      </dsp:nvSpPr>
      <dsp:spPr>
        <a:xfrm>
          <a:off x="67414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Biodiversité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6741460" y="0"/>
        <a:ext cx="2210886" cy="806823"/>
      </dsp:txXfrm>
    </dsp:sp>
    <dsp:sp modelId="{288FA407-EF72-C644-910F-473FE41252EA}">
      <dsp:nvSpPr>
        <dsp:cNvPr id="0" name=""/>
        <dsp:cNvSpPr/>
      </dsp:nvSpPr>
      <dsp:spPr>
        <a:xfrm>
          <a:off x="92194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IV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9185399" y="34034"/>
        <a:ext cx="661594" cy="593526"/>
      </dsp:txXfrm>
    </dsp:sp>
    <dsp:sp modelId="{7DCD1BB4-7EAD-8741-9FA9-E869A6C7F984}">
      <dsp:nvSpPr>
        <dsp:cNvPr id="0" name=""/>
        <dsp:cNvSpPr/>
      </dsp:nvSpPr>
      <dsp:spPr>
        <a:xfrm rot="5400000">
          <a:off x="8973086" y="192379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EEDAE-B122-F840-A4F2-235678B5A589}">
      <dsp:nvSpPr>
        <dsp:cNvPr id="0" name=""/>
        <dsp:cNvSpPr/>
      </dsp:nvSpPr>
      <dsp:spPr>
        <a:xfrm>
          <a:off x="98129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Usages</a:t>
          </a:r>
        </a:p>
      </dsp:txBody>
      <dsp:txXfrm>
        <a:off x="9812960" y="0"/>
        <a:ext cx="2210886" cy="806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F77BD-E328-C941-99AC-3A22C2A9826E}">
      <dsp:nvSpPr>
        <dsp:cNvPr id="0" name=""/>
        <dsp:cNvSpPr/>
      </dsp:nvSpPr>
      <dsp:spPr>
        <a:xfrm>
          <a:off x="5593" y="2146590"/>
          <a:ext cx="3728492" cy="1845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>
              <a:latin typeface="Avenir Next" charset="0"/>
              <a:ea typeface="Avenir Next" charset="0"/>
              <a:cs typeface="Avenir Next" charset="0"/>
            </a:rPr>
            <a:t>Sédiments</a:t>
          </a:r>
          <a:r>
            <a:rPr lang="fr-FR" sz="2400" b="0" i="0" kern="1200" baseline="0" dirty="0" smtClean="0">
              <a:latin typeface="Avenir Next" charset="0"/>
              <a:ea typeface="Avenir Next" charset="0"/>
              <a:cs typeface="Avenir Next" charset="0"/>
            </a:rPr>
            <a:t> fins accumulés riches en matière organique</a:t>
          </a:r>
          <a:endParaRPr lang="fr-FR" sz="24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59636" y="2200633"/>
        <a:ext cx="3620406" cy="1737066"/>
      </dsp:txXfrm>
    </dsp:sp>
    <dsp:sp modelId="{26572756-5757-FD4E-92D5-71E8F92420E2}">
      <dsp:nvSpPr>
        <dsp:cNvPr id="0" name=""/>
        <dsp:cNvSpPr/>
      </dsp:nvSpPr>
      <dsp:spPr>
        <a:xfrm rot="19457599">
          <a:off x="3613886" y="2676951"/>
          <a:ext cx="1278824" cy="38063"/>
        </a:xfrm>
        <a:custGeom>
          <a:avLst/>
          <a:gdLst/>
          <a:ahLst/>
          <a:cxnLst/>
          <a:rect l="0" t="0" r="0" b="0"/>
          <a:pathLst>
            <a:path>
              <a:moveTo>
                <a:pt x="0" y="19031"/>
              </a:moveTo>
              <a:lnTo>
                <a:pt x="1278824" y="19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21328" y="2664012"/>
        <a:ext cx="63941" cy="63941"/>
      </dsp:txXfrm>
    </dsp:sp>
    <dsp:sp modelId="{503ABD1C-71AB-E04F-9374-3EE5057F1CEA}">
      <dsp:nvSpPr>
        <dsp:cNvPr id="0" name=""/>
        <dsp:cNvSpPr/>
      </dsp:nvSpPr>
      <dsp:spPr>
        <a:xfrm>
          <a:off x="4772511" y="1673782"/>
          <a:ext cx="2596063" cy="1298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dirty="0" smtClean="0">
              <a:latin typeface="Avenir Next" charset="0"/>
              <a:ea typeface="Avenir Next" charset="0"/>
              <a:cs typeface="Avenir Next" charset="0"/>
            </a:rPr>
            <a:t>Conditions favorables à leur minéralisation puis assimilation</a:t>
          </a:r>
          <a:endParaRPr lang="fr-FR" sz="18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4810529" y="1711800"/>
        <a:ext cx="2520027" cy="1221995"/>
      </dsp:txXfrm>
    </dsp:sp>
    <dsp:sp modelId="{CFD2AC49-6BA9-0C43-A593-C2897B4AD981}">
      <dsp:nvSpPr>
        <dsp:cNvPr id="0" name=""/>
        <dsp:cNvSpPr/>
      </dsp:nvSpPr>
      <dsp:spPr>
        <a:xfrm>
          <a:off x="7368575" y="2303767"/>
          <a:ext cx="1038425" cy="38063"/>
        </a:xfrm>
        <a:custGeom>
          <a:avLst/>
          <a:gdLst/>
          <a:ahLst/>
          <a:cxnLst/>
          <a:rect l="0" t="0" r="0" b="0"/>
          <a:pathLst>
            <a:path>
              <a:moveTo>
                <a:pt x="0" y="19031"/>
              </a:moveTo>
              <a:lnTo>
                <a:pt x="1038425" y="19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861827" y="2296838"/>
        <a:ext cx="51921" cy="51921"/>
      </dsp:txXfrm>
    </dsp:sp>
    <dsp:sp modelId="{86478D82-0A52-0744-9C2E-64ADA2990600}">
      <dsp:nvSpPr>
        <dsp:cNvPr id="0" name=""/>
        <dsp:cNvSpPr/>
      </dsp:nvSpPr>
      <dsp:spPr>
        <a:xfrm>
          <a:off x="8407000" y="1673782"/>
          <a:ext cx="2596063" cy="1298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dirty="0" smtClean="0">
              <a:latin typeface="Avenir Next" charset="0"/>
              <a:ea typeface="Avenir Next" charset="0"/>
              <a:cs typeface="Avenir Next" charset="0"/>
            </a:rPr>
            <a:t>Production primaire accrue ➜ </a:t>
          </a:r>
          <a:r>
            <a:rPr lang="fr-FR" sz="1800" b="1" i="0" kern="1200" dirty="0" smtClean="0">
              <a:latin typeface="Avenir Next" charset="0"/>
              <a:ea typeface="Avenir Next" charset="0"/>
              <a:cs typeface="Avenir Next" charset="0"/>
            </a:rPr>
            <a:t>accumulation efficace</a:t>
          </a:r>
          <a:r>
            <a:rPr lang="fr-FR" sz="1800" b="1" i="0" kern="1200" baseline="0" dirty="0" smtClean="0">
              <a:latin typeface="Avenir Next" charset="0"/>
              <a:ea typeface="Avenir Next" charset="0"/>
              <a:cs typeface="Avenir Next" charset="0"/>
            </a:rPr>
            <a:t> </a:t>
          </a:r>
          <a:r>
            <a:rPr lang="fr-FR" sz="1800" b="0" i="0" kern="1200" baseline="0" dirty="0" smtClean="0">
              <a:latin typeface="Avenir Next" charset="0"/>
              <a:ea typeface="Avenir Next" charset="0"/>
              <a:cs typeface="Avenir Next" charset="0"/>
            </a:rPr>
            <a:t>des nutriments</a:t>
          </a:r>
          <a:endParaRPr lang="fr-FR" sz="18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8445018" y="1711800"/>
        <a:ext cx="2520027" cy="1221995"/>
      </dsp:txXfrm>
    </dsp:sp>
    <dsp:sp modelId="{074208F9-3B42-A045-BCC8-7A0EAB23207F}">
      <dsp:nvSpPr>
        <dsp:cNvPr id="0" name=""/>
        <dsp:cNvSpPr/>
      </dsp:nvSpPr>
      <dsp:spPr>
        <a:xfrm rot="2142401">
          <a:off x="3613886" y="3423319"/>
          <a:ext cx="1278824" cy="38063"/>
        </a:xfrm>
        <a:custGeom>
          <a:avLst/>
          <a:gdLst/>
          <a:ahLst/>
          <a:cxnLst/>
          <a:rect l="0" t="0" r="0" b="0"/>
          <a:pathLst>
            <a:path>
              <a:moveTo>
                <a:pt x="0" y="19031"/>
              </a:moveTo>
              <a:lnTo>
                <a:pt x="1278824" y="19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21328" y="3410380"/>
        <a:ext cx="63941" cy="63941"/>
      </dsp:txXfrm>
    </dsp:sp>
    <dsp:sp modelId="{E988A352-0D3E-6844-B5A4-7DEA453AF48C}">
      <dsp:nvSpPr>
        <dsp:cNvPr id="0" name=""/>
        <dsp:cNvSpPr/>
      </dsp:nvSpPr>
      <dsp:spPr>
        <a:xfrm>
          <a:off x="4772511" y="3166519"/>
          <a:ext cx="2596063" cy="1298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dirty="0" smtClean="0">
              <a:latin typeface="Avenir Next" charset="0"/>
              <a:ea typeface="Avenir Next" charset="0"/>
              <a:cs typeface="Avenir Next" charset="0"/>
            </a:rPr>
            <a:t>Conditions favorables à leur stockage ou minéralisation</a:t>
          </a:r>
          <a:r>
            <a:rPr lang="fr-FR" sz="1800" b="0" i="0" kern="1200" baseline="0" dirty="0" smtClean="0">
              <a:latin typeface="Avenir Next" charset="0"/>
              <a:ea typeface="Avenir Next" charset="0"/>
              <a:cs typeface="Avenir Next" charset="0"/>
            </a:rPr>
            <a:t> (anaérobie)</a:t>
          </a:r>
          <a:endParaRPr lang="fr-FR" sz="18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4810529" y="3204537"/>
        <a:ext cx="2520027" cy="1221995"/>
      </dsp:txXfrm>
    </dsp:sp>
    <dsp:sp modelId="{97BDE182-945F-3349-93BB-0117569EC2B0}">
      <dsp:nvSpPr>
        <dsp:cNvPr id="0" name=""/>
        <dsp:cNvSpPr/>
      </dsp:nvSpPr>
      <dsp:spPr>
        <a:xfrm>
          <a:off x="7368575" y="3796503"/>
          <a:ext cx="1038425" cy="38063"/>
        </a:xfrm>
        <a:custGeom>
          <a:avLst/>
          <a:gdLst/>
          <a:ahLst/>
          <a:cxnLst/>
          <a:rect l="0" t="0" r="0" b="0"/>
          <a:pathLst>
            <a:path>
              <a:moveTo>
                <a:pt x="0" y="19031"/>
              </a:moveTo>
              <a:lnTo>
                <a:pt x="1038425" y="19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861827" y="3789574"/>
        <a:ext cx="51921" cy="51921"/>
      </dsp:txXfrm>
    </dsp:sp>
    <dsp:sp modelId="{765588B0-C6DF-2844-870C-FFA428C15066}">
      <dsp:nvSpPr>
        <dsp:cNvPr id="0" name=""/>
        <dsp:cNvSpPr/>
      </dsp:nvSpPr>
      <dsp:spPr>
        <a:xfrm>
          <a:off x="8407000" y="3166519"/>
          <a:ext cx="2596063" cy="1298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dirty="0" smtClean="0">
              <a:latin typeface="Avenir Next" charset="0"/>
              <a:ea typeface="Avenir Next" charset="0"/>
              <a:cs typeface="Avenir Next" charset="0"/>
            </a:rPr>
            <a:t>Libération des</a:t>
          </a:r>
          <a:r>
            <a:rPr lang="fr-FR" sz="1800" b="0" i="0" kern="1200" baseline="0" dirty="0" smtClean="0">
              <a:latin typeface="Avenir Next" charset="0"/>
              <a:ea typeface="Avenir Next" charset="0"/>
              <a:cs typeface="Avenir Next" charset="0"/>
            </a:rPr>
            <a:t> éléments sous forme gazeuse </a:t>
          </a:r>
          <a:endParaRPr lang="fr-FR" sz="18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8445018" y="3204537"/>
        <a:ext cx="2520027" cy="1221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17026-7526-CB41-B1B6-54E47B409E63}">
      <dsp:nvSpPr>
        <dsp:cNvPr id="0" name=""/>
        <dsp:cNvSpPr/>
      </dsp:nvSpPr>
      <dsp:spPr>
        <a:xfrm>
          <a:off x="7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 w="28575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-34026" y="34034"/>
        <a:ext cx="661594" cy="593526"/>
      </dsp:txXfrm>
    </dsp:sp>
    <dsp:sp modelId="{2A5891CD-27A7-D043-B5E9-DDD1611DC1FF}">
      <dsp:nvSpPr>
        <dsp:cNvPr id="0" name=""/>
        <dsp:cNvSpPr/>
      </dsp:nvSpPr>
      <dsp:spPr>
        <a:xfrm>
          <a:off x="593533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Compartiment</a:t>
          </a:r>
          <a:r>
            <a:rPr lang="fr-FR" sz="2500" kern="1200" baseline="0" dirty="0" smtClean="0"/>
            <a:t> </a:t>
          </a:r>
          <a:r>
            <a:rPr lang="fr-FR" sz="2500" kern="1200" baseline="0" dirty="0" smtClean="0">
              <a:solidFill>
                <a:schemeClr val="tx1"/>
              </a:solidFill>
            </a:rPr>
            <a:t>physique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593533" y="0"/>
        <a:ext cx="2210886" cy="806823"/>
      </dsp:txXfrm>
    </dsp:sp>
    <dsp:sp modelId="{2110E168-503D-534C-9659-F3BF57643CDB}">
      <dsp:nvSpPr>
        <dsp:cNvPr id="0" name=""/>
        <dsp:cNvSpPr/>
      </dsp:nvSpPr>
      <dsp:spPr>
        <a:xfrm>
          <a:off x="30764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3042399" y="34034"/>
        <a:ext cx="661594" cy="593526"/>
      </dsp:txXfrm>
    </dsp:sp>
    <dsp:sp modelId="{4BB7A7D0-0FE4-2343-B471-4E4B51AA8DC8}">
      <dsp:nvSpPr>
        <dsp:cNvPr id="0" name=""/>
        <dsp:cNvSpPr/>
      </dsp:nvSpPr>
      <dsp:spPr>
        <a:xfrm rot="5400000">
          <a:off x="2830086" y="192380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3BEFE-60F6-9D4E-8CB5-10BD5261EB10}">
      <dsp:nvSpPr>
        <dsp:cNvPr id="0" name=""/>
        <dsp:cNvSpPr/>
      </dsp:nvSpPr>
      <dsp:spPr>
        <a:xfrm>
          <a:off x="36699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Compartiment</a:t>
          </a:r>
          <a:r>
            <a:rPr lang="fr-FR" sz="2500" kern="1200" baseline="0" dirty="0" smtClean="0">
              <a:solidFill>
                <a:schemeClr val="tx1"/>
              </a:solidFill>
            </a:rPr>
            <a:t> </a:t>
          </a:r>
          <a:r>
            <a:rPr lang="fr-FR" sz="2500" kern="1200" baseline="0" dirty="0" smtClean="0">
              <a:solidFill>
                <a:schemeClr val="tx1"/>
              </a:solidFill>
            </a:rPr>
            <a:t>chimique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3669960" y="0"/>
        <a:ext cx="2210886" cy="806823"/>
      </dsp:txXfrm>
    </dsp:sp>
    <dsp:sp modelId="{2317732F-890A-5149-B5CA-AECC1A14235A}">
      <dsp:nvSpPr>
        <dsp:cNvPr id="0" name=""/>
        <dsp:cNvSpPr/>
      </dsp:nvSpPr>
      <dsp:spPr>
        <a:xfrm>
          <a:off x="61479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III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6113899" y="34034"/>
        <a:ext cx="661594" cy="593526"/>
      </dsp:txXfrm>
    </dsp:sp>
    <dsp:sp modelId="{EC740FF7-F789-EA46-B0B5-07B7AAC84F12}">
      <dsp:nvSpPr>
        <dsp:cNvPr id="0" name=""/>
        <dsp:cNvSpPr/>
      </dsp:nvSpPr>
      <dsp:spPr>
        <a:xfrm rot="5400000">
          <a:off x="5900037" y="192379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100C1-4DAD-B343-A694-8611A40A3922}">
      <dsp:nvSpPr>
        <dsp:cNvPr id="0" name=""/>
        <dsp:cNvSpPr/>
      </dsp:nvSpPr>
      <dsp:spPr>
        <a:xfrm>
          <a:off x="67414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Biodiversité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6741460" y="0"/>
        <a:ext cx="2210886" cy="806823"/>
      </dsp:txXfrm>
    </dsp:sp>
    <dsp:sp modelId="{288FA407-EF72-C644-910F-473FE41252EA}">
      <dsp:nvSpPr>
        <dsp:cNvPr id="0" name=""/>
        <dsp:cNvSpPr/>
      </dsp:nvSpPr>
      <dsp:spPr>
        <a:xfrm>
          <a:off x="92194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IV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9185399" y="34034"/>
        <a:ext cx="661594" cy="593526"/>
      </dsp:txXfrm>
    </dsp:sp>
    <dsp:sp modelId="{7DCD1BB4-7EAD-8741-9FA9-E869A6C7F984}">
      <dsp:nvSpPr>
        <dsp:cNvPr id="0" name=""/>
        <dsp:cNvSpPr/>
      </dsp:nvSpPr>
      <dsp:spPr>
        <a:xfrm rot="5400000">
          <a:off x="8973086" y="192379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EEDAE-B122-F840-A4F2-235678B5A589}">
      <dsp:nvSpPr>
        <dsp:cNvPr id="0" name=""/>
        <dsp:cNvSpPr/>
      </dsp:nvSpPr>
      <dsp:spPr>
        <a:xfrm>
          <a:off x="98129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Usages</a:t>
          </a:r>
        </a:p>
      </dsp:txBody>
      <dsp:txXfrm>
        <a:off x="9812960" y="0"/>
        <a:ext cx="2210886" cy="806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F77BD-E328-C941-99AC-3A22C2A9826E}">
      <dsp:nvSpPr>
        <dsp:cNvPr id="0" name=""/>
        <dsp:cNvSpPr/>
      </dsp:nvSpPr>
      <dsp:spPr>
        <a:xfrm>
          <a:off x="6467" y="1975767"/>
          <a:ext cx="3727899" cy="184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>
              <a:latin typeface="Avenir Next" charset="0"/>
              <a:ea typeface="Avenir Next" charset="0"/>
              <a:cs typeface="Avenir Next" charset="0"/>
            </a:rPr>
            <a:t>Macrophytes </a:t>
          </a:r>
          <a:r>
            <a:rPr lang="fr-FR" sz="2400" b="0" i="0" kern="1200" dirty="0" smtClean="0">
              <a:latin typeface="Avenir Next" charset="0"/>
              <a:ea typeface="Avenir Next" charset="0"/>
              <a:cs typeface="Avenir Next" charset="0"/>
            </a:rPr>
            <a:t>➜ production asynchrone d’O</a:t>
          </a:r>
          <a:r>
            <a:rPr lang="fr-FR" sz="2400" b="0" i="0" kern="1200" baseline="-25000" dirty="0" smtClean="0">
              <a:latin typeface="Avenir Next" charset="0"/>
              <a:ea typeface="Avenir Next" charset="0"/>
              <a:cs typeface="Avenir Next" charset="0"/>
            </a:rPr>
            <a:t>2 </a:t>
          </a:r>
          <a:r>
            <a:rPr lang="fr-FR" sz="2400" b="0" i="0" kern="1200" baseline="0" dirty="0" smtClean="0">
              <a:latin typeface="Avenir Next" charset="0"/>
              <a:ea typeface="Avenir Next" charset="0"/>
              <a:cs typeface="Avenir Next" charset="0"/>
            </a:rPr>
            <a:t>et de CO</a:t>
          </a:r>
          <a:r>
            <a:rPr lang="fr-FR" sz="2400" b="0" i="0" kern="1200" baseline="-25000" dirty="0" smtClean="0">
              <a:latin typeface="Avenir Next" charset="0"/>
              <a:ea typeface="Avenir Next" charset="0"/>
              <a:cs typeface="Avenir Next" charset="0"/>
            </a:rPr>
            <a:t>2</a:t>
          </a:r>
          <a:r>
            <a:rPr lang="fr-FR" sz="2400" b="0" i="0" kern="1200" dirty="0" smtClean="0">
              <a:latin typeface="Avenir Next" charset="0"/>
              <a:ea typeface="Avenir Next" charset="0"/>
              <a:cs typeface="Avenir Next" charset="0"/>
            </a:rPr>
            <a:t> </a:t>
          </a:r>
          <a:endParaRPr lang="fr-FR" sz="24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60501" y="2029801"/>
        <a:ext cx="3619831" cy="1736790"/>
      </dsp:txXfrm>
    </dsp:sp>
    <dsp:sp modelId="{26572756-5757-FD4E-92D5-71E8F92420E2}">
      <dsp:nvSpPr>
        <dsp:cNvPr id="0" name=""/>
        <dsp:cNvSpPr/>
      </dsp:nvSpPr>
      <dsp:spPr>
        <a:xfrm rot="19457599">
          <a:off x="3614186" y="2504920"/>
          <a:ext cx="1278621" cy="40302"/>
        </a:xfrm>
        <a:custGeom>
          <a:avLst/>
          <a:gdLst/>
          <a:ahLst/>
          <a:cxnLst/>
          <a:rect l="0" t="0" r="0" b="0"/>
          <a:pathLst>
            <a:path>
              <a:moveTo>
                <a:pt x="0" y="20151"/>
              </a:moveTo>
              <a:lnTo>
                <a:pt x="1278621" y="2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21532" y="2493106"/>
        <a:ext cx="63931" cy="63931"/>
      </dsp:txXfrm>
    </dsp:sp>
    <dsp:sp modelId="{503ABD1C-71AB-E04F-9374-3EE5057F1CEA}">
      <dsp:nvSpPr>
        <dsp:cNvPr id="0" name=""/>
        <dsp:cNvSpPr/>
      </dsp:nvSpPr>
      <dsp:spPr>
        <a:xfrm>
          <a:off x="4772627" y="1503034"/>
          <a:ext cx="2595651" cy="1297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i="0" kern="1200" dirty="0" smtClean="0">
              <a:latin typeface="Avenir Next" charset="0"/>
              <a:ea typeface="Avenir Next" charset="0"/>
              <a:cs typeface="Avenir Next" charset="0"/>
            </a:rPr>
            <a:t>Fluctuation</a:t>
          </a:r>
          <a:r>
            <a:rPr lang="fr-FR" sz="1900" b="0" i="0" kern="1200" baseline="0" dirty="0" smtClean="0">
              <a:latin typeface="Avenir Next" charset="0"/>
              <a:ea typeface="Avenir Next" charset="0"/>
              <a:cs typeface="Avenir Next" charset="0"/>
            </a:rPr>
            <a:t> du pH de l’eau en parallèle</a:t>
          </a:r>
          <a:endParaRPr lang="fr-FR" sz="19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4810639" y="1541046"/>
        <a:ext cx="2519627" cy="1221801"/>
      </dsp:txXfrm>
    </dsp:sp>
    <dsp:sp modelId="{CFD2AC49-6BA9-0C43-A593-C2897B4AD981}">
      <dsp:nvSpPr>
        <dsp:cNvPr id="0" name=""/>
        <dsp:cNvSpPr/>
      </dsp:nvSpPr>
      <dsp:spPr>
        <a:xfrm>
          <a:off x="7368278" y="2131796"/>
          <a:ext cx="1038260" cy="40302"/>
        </a:xfrm>
        <a:custGeom>
          <a:avLst/>
          <a:gdLst/>
          <a:ahLst/>
          <a:cxnLst/>
          <a:rect l="0" t="0" r="0" b="0"/>
          <a:pathLst>
            <a:path>
              <a:moveTo>
                <a:pt x="0" y="20151"/>
              </a:moveTo>
              <a:lnTo>
                <a:pt x="1038260" y="201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861452" y="2125990"/>
        <a:ext cx="51913" cy="51913"/>
      </dsp:txXfrm>
    </dsp:sp>
    <dsp:sp modelId="{86478D82-0A52-0744-9C2E-64ADA2990600}">
      <dsp:nvSpPr>
        <dsp:cNvPr id="0" name=""/>
        <dsp:cNvSpPr/>
      </dsp:nvSpPr>
      <dsp:spPr>
        <a:xfrm>
          <a:off x="8406539" y="1503034"/>
          <a:ext cx="2595651" cy="1297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i="0" kern="1200" dirty="0" smtClean="0">
              <a:latin typeface="Avenir Next" charset="0"/>
              <a:ea typeface="Avenir Next" charset="0"/>
              <a:cs typeface="Avenir Next" charset="0"/>
            </a:rPr>
            <a:t>Déséquilibre</a:t>
          </a:r>
          <a:r>
            <a:rPr lang="fr-FR" sz="1900" b="0" i="0" kern="1200" dirty="0" smtClean="0">
              <a:latin typeface="Avenir Next" charset="0"/>
              <a:ea typeface="Avenir Next" charset="0"/>
              <a:cs typeface="Avenir Next" charset="0"/>
            </a:rPr>
            <a:t> des</a:t>
          </a:r>
          <a:r>
            <a:rPr lang="fr-FR" sz="1900" b="0" i="0" kern="1200" baseline="0" dirty="0" smtClean="0">
              <a:latin typeface="Avenir Next" charset="0"/>
              <a:ea typeface="Avenir Next" charset="0"/>
              <a:cs typeface="Avenir Next" charset="0"/>
            </a:rPr>
            <a:t> différents systèmes chimiques</a:t>
          </a:r>
          <a:endParaRPr lang="fr-FR" sz="19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8444551" y="1541046"/>
        <a:ext cx="2519627" cy="1221801"/>
      </dsp:txXfrm>
    </dsp:sp>
    <dsp:sp modelId="{074208F9-3B42-A045-BCC8-7A0EAB23207F}">
      <dsp:nvSpPr>
        <dsp:cNvPr id="0" name=""/>
        <dsp:cNvSpPr/>
      </dsp:nvSpPr>
      <dsp:spPr>
        <a:xfrm rot="2142401">
          <a:off x="3614186" y="3251170"/>
          <a:ext cx="1278621" cy="40302"/>
        </a:xfrm>
        <a:custGeom>
          <a:avLst/>
          <a:gdLst/>
          <a:ahLst/>
          <a:cxnLst/>
          <a:rect l="0" t="0" r="0" b="0"/>
          <a:pathLst>
            <a:path>
              <a:moveTo>
                <a:pt x="0" y="20151"/>
              </a:moveTo>
              <a:lnTo>
                <a:pt x="1278621" y="2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21532" y="3239356"/>
        <a:ext cx="63931" cy="63931"/>
      </dsp:txXfrm>
    </dsp:sp>
    <dsp:sp modelId="{E988A352-0D3E-6844-B5A4-7DEA453AF48C}">
      <dsp:nvSpPr>
        <dsp:cNvPr id="0" name=""/>
        <dsp:cNvSpPr/>
      </dsp:nvSpPr>
      <dsp:spPr>
        <a:xfrm>
          <a:off x="4772627" y="2995533"/>
          <a:ext cx="2595651" cy="1297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i="0" kern="1200" dirty="0" smtClean="0">
              <a:latin typeface="Avenir Next" charset="0"/>
              <a:ea typeface="Avenir Next" charset="0"/>
              <a:cs typeface="Avenir Next" charset="0"/>
            </a:rPr>
            <a:t>Mise en place de phénomènes de </a:t>
          </a:r>
          <a:r>
            <a:rPr lang="fr-FR" sz="1900" b="1" i="0" kern="1200" dirty="0" smtClean="0">
              <a:latin typeface="Avenir Next" charset="0"/>
              <a:ea typeface="Avenir Next" charset="0"/>
              <a:cs typeface="Avenir Next" charset="0"/>
            </a:rPr>
            <a:t>sous et sursaturation</a:t>
          </a:r>
          <a:r>
            <a:rPr lang="fr-FR" sz="1900" b="0" i="0" kern="1200" dirty="0" smtClean="0">
              <a:latin typeface="Avenir Next" charset="0"/>
              <a:ea typeface="Avenir Next" charset="0"/>
              <a:cs typeface="Avenir Next" charset="0"/>
            </a:rPr>
            <a:t> en O</a:t>
          </a:r>
          <a:r>
            <a:rPr lang="fr-FR" sz="1900" b="0" i="0" kern="1200" baseline="-25000" dirty="0" smtClean="0">
              <a:latin typeface="Avenir Next" charset="0"/>
              <a:ea typeface="Avenir Next" charset="0"/>
              <a:cs typeface="Avenir Next" charset="0"/>
            </a:rPr>
            <a:t>2</a:t>
          </a:r>
          <a:endParaRPr lang="fr-FR" sz="1900" b="0" i="0" kern="1200" baseline="-250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4810639" y="3033545"/>
        <a:ext cx="2519627" cy="1221801"/>
      </dsp:txXfrm>
    </dsp:sp>
    <dsp:sp modelId="{97BDE182-945F-3349-93BB-0117569EC2B0}">
      <dsp:nvSpPr>
        <dsp:cNvPr id="0" name=""/>
        <dsp:cNvSpPr/>
      </dsp:nvSpPr>
      <dsp:spPr>
        <a:xfrm>
          <a:off x="7368278" y="3624295"/>
          <a:ext cx="1038260" cy="40302"/>
        </a:xfrm>
        <a:custGeom>
          <a:avLst/>
          <a:gdLst/>
          <a:ahLst/>
          <a:cxnLst/>
          <a:rect l="0" t="0" r="0" b="0"/>
          <a:pathLst>
            <a:path>
              <a:moveTo>
                <a:pt x="0" y="20151"/>
              </a:moveTo>
              <a:lnTo>
                <a:pt x="1038260" y="201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861452" y="3618490"/>
        <a:ext cx="51913" cy="51913"/>
      </dsp:txXfrm>
    </dsp:sp>
    <dsp:sp modelId="{765588B0-C6DF-2844-870C-FFA428C15066}">
      <dsp:nvSpPr>
        <dsp:cNvPr id="0" name=""/>
        <dsp:cNvSpPr/>
      </dsp:nvSpPr>
      <dsp:spPr>
        <a:xfrm>
          <a:off x="8406539" y="2995533"/>
          <a:ext cx="2595651" cy="1297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i="0" kern="1200" dirty="0" smtClean="0">
              <a:latin typeface="Avenir Next" charset="0"/>
              <a:ea typeface="Avenir Next" charset="0"/>
              <a:cs typeface="Avenir Next" charset="0"/>
            </a:rPr>
            <a:t>Conditions extrêmes néfastes pour les</a:t>
          </a:r>
          <a:r>
            <a:rPr lang="fr-FR" sz="1900" b="0" i="0" kern="1200" baseline="0" dirty="0" smtClean="0">
              <a:latin typeface="Avenir Next" charset="0"/>
              <a:ea typeface="Avenir Next" charset="0"/>
              <a:cs typeface="Avenir Next" charset="0"/>
            </a:rPr>
            <a:t> organismes</a:t>
          </a:r>
          <a:endParaRPr lang="fr-FR" sz="1900" b="0" i="0" kern="1200" dirty="0">
            <a:latin typeface="Avenir Next" charset="0"/>
            <a:ea typeface="Avenir Next" charset="0"/>
            <a:cs typeface="Avenir Next" charset="0"/>
          </a:endParaRPr>
        </a:p>
      </dsp:txBody>
      <dsp:txXfrm>
        <a:off x="8444551" y="3033545"/>
        <a:ext cx="2519627" cy="12218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17026-7526-CB41-B1B6-54E47B409E63}">
      <dsp:nvSpPr>
        <dsp:cNvPr id="0" name=""/>
        <dsp:cNvSpPr/>
      </dsp:nvSpPr>
      <dsp:spPr>
        <a:xfrm>
          <a:off x="7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 w="28575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-34026" y="34034"/>
        <a:ext cx="661594" cy="593526"/>
      </dsp:txXfrm>
    </dsp:sp>
    <dsp:sp modelId="{2A5891CD-27A7-D043-B5E9-DDD1611DC1FF}">
      <dsp:nvSpPr>
        <dsp:cNvPr id="0" name=""/>
        <dsp:cNvSpPr/>
      </dsp:nvSpPr>
      <dsp:spPr>
        <a:xfrm>
          <a:off x="593533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Compartiment</a:t>
          </a:r>
          <a:r>
            <a:rPr lang="fr-FR" sz="2500" kern="1200" baseline="0" dirty="0" smtClean="0"/>
            <a:t> </a:t>
          </a:r>
          <a:r>
            <a:rPr lang="fr-FR" sz="2500" kern="1200" baseline="0" dirty="0" smtClean="0">
              <a:solidFill>
                <a:schemeClr val="tx1"/>
              </a:solidFill>
            </a:rPr>
            <a:t>physique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593533" y="0"/>
        <a:ext cx="2210886" cy="806823"/>
      </dsp:txXfrm>
    </dsp:sp>
    <dsp:sp modelId="{2110E168-503D-534C-9659-F3BF57643CDB}">
      <dsp:nvSpPr>
        <dsp:cNvPr id="0" name=""/>
        <dsp:cNvSpPr/>
      </dsp:nvSpPr>
      <dsp:spPr>
        <a:xfrm>
          <a:off x="30764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3042399" y="34034"/>
        <a:ext cx="661594" cy="593526"/>
      </dsp:txXfrm>
    </dsp:sp>
    <dsp:sp modelId="{4BB7A7D0-0FE4-2343-B471-4E4B51AA8DC8}">
      <dsp:nvSpPr>
        <dsp:cNvPr id="0" name=""/>
        <dsp:cNvSpPr/>
      </dsp:nvSpPr>
      <dsp:spPr>
        <a:xfrm rot="5400000">
          <a:off x="2830086" y="192380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3BEFE-60F6-9D4E-8CB5-10BD5261EB10}">
      <dsp:nvSpPr>
        <dsp:cNvPr id="0" name=""/>
        <dsp:cNvSpPr/>
      </dsp:nvSpPr>
      <dsp:spPr>
        <a:xfrm>
          <a:off x="36699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Compartiment</a:t>
          </a:r>
          <a:r>
            <a:rPr lang="fr-FR" sz="2500" kern="1200" baseline="0" dirty="0" smtClean="0">
              <a:solidFill>
                <a:schemeClr val="tx1"/>
              </a:solidFill>
            </a:rPr>
            <a:t> </a:t>
          </a:r>
          <a:r>
            <a:rPr lang="fr-FR" sz="2500" kern="1200" baseline="0" dirty="0" smtClean="0">
              <a:solidFill>
                <a:schemeClr val="tx1"/>
              </a:solidFill>
            </a:rPr>
            <a:t>chimique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3669960" y="0"/>
        <a:ext cx="2210886" cy="806823"/>
      </dsp:txXfrm>
    </dsp:sp>
    <dsp:sp modelId="{2317732F-890A-5149-B5CA-AECC1A14235A}">
      <dsp:nvSpPr>
        <dsp:cNvPr id="0" name=""/>
        <dsp:cNvSpPr/>
      </dsp:nvSpPr>
      <dsp:spPr>
        <a:xfrm>
          <a:off x="61479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III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6113899" y="34034"/>
        <a:ext cx="661594" cy="593526"/>
      </dsp:txXfrm>
    </dsp:sp>
    <dsp:sp modelId="{EC740FF7-F789-EA46-B0B5-07B7AAC84F12}">
      <dsp:nvSpPr>
        <dsp:cNvPr id="0" name=""/>
        <dsp:cNvSpPr/>
      </dsp:nvSpPr>
      <dsp:spPr>
        <a:xfrm rot="5400000">
          <a:off x="5900037" y="192379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100C1-4DAD-B343-A694-8611A40A3922}">
      <dsp:nvSpPr>
        <dsp:cNvPr id="0" name=""/>
        <dsp:cNvSpPr/>
      </dsp:nvSpPr>
      <dsp:spPr>
        <a:xfrm>
          <a:off x="67414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Biodiversité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6741460" y="0"/>
        <a:ext cx="2210886" cy="806823"/>
      </dsp:txXfrm>
    </dsp:sp>
    <dsp:sp modelId="{288FA407-EF72-C644-910F-473FE41252EA}">
      <dsp:nvSpPr>
        <dsp:cNvPr id="0" name=""/>
        <dsp:cNvSpPr/>
      </dsp:nvSpPr>
      <dsp:spPr>
        <a:xfrm>
          <a:off x="92194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IV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9185399" y="34034"/>
        <a:ext cx="661594" cy="593526"/>
      </dsp:txXfrm>
    </dsp:sp>
    <dsp:sp modelId="{7DCD1BB4-7EAD-8741-9FA9-E869A6C7F984}">
      <dsp:nvSpPr>
        <dsp:cNvPr id="0" name=""/>
        <dsp:cNvSpPr/>
      </dsp:nvSpPr>
      <dsp:spPr>
        <a:xfrm rot="5400000">
          <a:off x="8973086" y="192379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EEDAE-B122-F840-A4F2-235678B5A589}">
      <dsp:nvSpPr>
        <dsp:cNvPr id="0" name=""/>
        <dsp:cNvSpPr/>
      </dsp:nvSpPr>
      <dsp:spPr>
        <a:xfrm>
          <a:off x="98129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Usages</a:t>
          </a:r>
        </a:p>
      </dsp:txBody>
      <dsp:txXfrm>
        <a:off x="9812960" y="0"/>
        <a:ext cx="2210886" cy="8068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17026-7526-CB41-B1B6-54E47B409E63}">
      <dsp:nvSpPr>
        <dsp:cNvPr id="0" name=""/>
        <dsp:cNvSpPr/>
      </dsp:nvSpPr>
      <dsp:spPr>
        <a:xfrm>
          <a:off x="7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 w="28575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-34026" y="34034"/>
        <a:ext cx="661594" cy="593526"/>
      </dsp:txXfrm>
    </dsp:sp>
    <dsp:sp modelId="{2A5891CD-27A7-D043-B5E9-DDD1611DC1FF}">
      <dsp:nvSpPr>
        <dsp:cNvPr id="0" name=""/>
        <dsp:cNvSpPr/>
      </dsp:nvSpPr>
      <dsp:spPr>
        <a:xfrm>
          <a:off x="593533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Compartiment</a:t>
          </a:r>
          <a:r>
            <a:rPr lang="fr-FR" sz="2500" kern="1200" baseline="0" dirty="0" smtClean="0"/>
            <a:t> </a:t>
          </a:r>
          <a:r>
            <a:rPr lang="fr-FR" sz="2500" kern="1200" baseline="0" dirty="0" smtClean="0">
              <a:solidFill>
                <a:schemeClr val="tx1"/>
              </a:solidFill>
            </a:rPr>
            <a:t>physique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593533" y="0"/>
        <a:ext cx="2210886" cy="806823"/>
      </dsp:txXfrm>
    </dsp:sp>
    <dsp:sp modelId="{2110E168-503D-534C-9659-F3BF57643CDB}">
      <dsp:nvSpPr>
        <dsp:cNvPr id="0" name=""/>
        <dsp:cNvSpPr/>
      </dsp:nvSpPr>
      <dsp:spPr>
        <a:xfrm>
          <a:off x="30764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3042399" y="34034"/>
        <a:ext cx="661594" cy="593526"/>
      </dsp:txXfrm>
    </dsp:sp>
    <dsp:sp modelId="{4BB7A7D0-0FE4-2343-B471-4E4B51AA8DC8}">
      <dsp:nvSpPr>
        <dsp:cNvPr id="0" name=""/>
        <dsp:cNvSpPr/>
      </dsp:nvSpPr>
      <dsp:spPr>
        <a:xfrm rot="5400000">
          <a:off x="2830086" y="192380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3BEFE-60F6-9D4E-8CB5-10BD5261EB10}">
      <dsp:nvSpPr>
        <dsp:cNvPr id="0" name=""/>
        <dsp:cNvSpPr/>
      </dsp:nvSpPr>
      <dsp:spPr>
        <a:xfrm>
          <a:off x="36699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Compartiment</a:t>
          </a:r>
          <a:r>
            <a:rPr lang="fr-FR" sz="2500" kern="1200" baseline="0" dirty="0" smtClean="0">
              <a:solidFill>
                <a:schemeClr val="tx1"/>
              </a:solidFill>
            </a:rPr>
            <a:t> </a:t>
          </a:r>
          <a:r>
            <a:rPr lang="fr-FR" sz="2500" kern="1200" baseline="0" dirty="0" smtClean="0">
              <a:solidFill>
                <a:schemeClr val="tx1"/>
              </a:solidFill>
            </a:rPr>
            <a:t>chimique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3669960" y="0"/>
        <a:ext cx="2210886" cy="806823"/>
      </dsp:txXfrm>
    </dsp:sp>
    <dsp:sp modelId="{2317732F-890A-5149-B5CA-AECC1A14235A}">
      <dsp:nvSpPr>
        <dsp:cNvPr id="0" name=""/>
        <dsp:cNvSpPr/>
      </dsp:nvSpPr>
      <dsp:spPr>
        <a:xfrm>
          <a:off x="61479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 w="28575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III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6113899" y="34034"/>
        <a:ext cx="661594" cy="593526"/>
      </dsp:txXfrm>
    </dsp:sp>
    <dsp:sp modelId="{EC740FF7-F789-EA46-B0B5-07B7AAC84F12}">
      <dsp:nvSpPr>
        <dsp:cNvPr id="0" name=""/>
        <dsp:cNvSpPr/>
      </dsp:nvSpPr>
      <dsp:spPr>
        <a:xfrm rot="5400000">
          <a:off x="5900037" y="192379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100C1-4DAD-B343-A694-8611A40A3922}">
      <dsp:nvSpPr>
        <dsp:cNvPr id="0" name=""/>
        <dsp:cNvSpPr/>
      </dsp:nvSpPr>
      <dsp:spPr>
        <a:xfrm>
          <a:off x="67414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Biodiversité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6741460" y="0"/>
        <a:ext cx="2210886" cy="806823"/>
      </dsp:txXfrm>
    </dsp:sp>
    <dsp:sp modelId="{288FA407-EF72-C644-910F-473FE41252EA}">
      <dsp:nvSpPr>
        <dsp:cNvPr id="0" name=""/>
        <dsp:cNvSpPr/>
      </dsp:nvSpPr>
      <dsp:spPr>
        <a:xfrm>
          <a:off x="9219433" y="0"/>
          <a:ext cx="2967632" cy="806823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  <a:alpha val="75000"/>
          </a:schemeClr>
        </a:solidFill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IV</a:t>
          </a:r>
          <a:endParaRPr lang="fr-FR" sz="3500" kern="1200" dirty="0">
            <a:solidFill>
              <a:schemeClr val="tx1"/>
            </a:solidFill>
          </a:endParaRPr>
        </a:p>
      </dsp:txBody>
      <dsp:txXfrm rot="16200000">
        <a:off x="9185399" y="34034"/>
        <a:ext cx="661594" cy="593526"/>
      </dsp:txXfrm>
    </dsp:sp>
    <dsp:sp modelId="{7DCD1BB4-7EAD-8741-9FA9-E869A6C7F984}">
      <dsp:nvSpPr>
        <dsp:cNvPr id="0" name=""/>
        <dsp:cNvSpPr/>
      </dsp:nvSpPr>
      <dsp:spPr>
        <a:xfrm rot="5400000">
          <a:off x="8973086" y="192379"/>
          <a:ext cx="522369" cy="445144"/>
        </a:xfrm>
        <a:prstGeom prst="flowChartExtra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EEDAE-B122-F840-A4F2-235678B5A589}">
      <dsp:nvSpPr>
        <dsp:cNvPr id="0" name=""/>
        <dsp:cNvSpPr/>
      </dsp:nvSpPr>
      <dsp:spPr>
        <a:xfrm>
          <a:off x="9812960" y="0"/>
          <a:ext cx="2210886" cy="8068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Usages</a:t>
          </a:r>
        </a:p>
      </dsp:txBody>
      <dsp:txXfrm>
        <a:off x="9812960" y="0"/>
        <a:ext cx="2210886" cy="806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92C93-C2E2-2F4E-81FA-2DF7D19BABCE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AE31B-3F7E-574D-8EE0-1E3C5341F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8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E31B-3F7E-574D-8EE0-1E3C5341F6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1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E31B-3F7E-574D-8EE0-1E3C5341F6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96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6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4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75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20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07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0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35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53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83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86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30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D06A-9C73-484B-AEA2-37CEC036A3AC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8363B-7972-494A-A7D8-366C8AD9D1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5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4.xml"/><Relationship Id="rId12" Type="http://schemas.openxmlformats.org/officeDocument/2006/relationships/diagramColors" Target="../diagrams/colors4.xml"/><Relationship Id="rId13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diagramData" Target="../diagrams/data4.xml"/><Relationship Id="rId10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6.xml"/><Relationship Id="rId12" Type="http://schemas.openxmlformats.org/officeDocument/2006/relationships/diagramColors" Target="../diagrams/colors6.xml"/><Relationship Id="rId13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diagramData" Target="../diagrams/data6.xml"/><Relationship Id="rId10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g"/><Relationship Id="rId11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0667" y="0"/>
            <a:ext cx="11091333" cy="4609570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r-FR" sz="4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Heavy" charset="0"/>
                <a:ea typeface="Avenir Next Heavy" charset="0"/>
                <a:cs typeface="Avenir Next Heavy" charset="0"/>
              </a:rPr>
              <a:t>Identification des impacts des </a:t>
            </a:r>
            <a:r>
              <a:rPr lang="fr-FR" sz="40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Heavy" charset="0"/>
                <a:ea typeface="Avenir Next Heavy" charset="0"/>
                <a:cs typeface="Avenir Next Heavy" charset="0"/>
              </a:rPr>
              <a:t>phénomènes </a:t>
            </a:r>
            <a:r>
              <a:rPr lang="fr-FR" sz="4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Heavy" charset="0"/>
                <a:ea typeface="Avenir Next Heavy" charset="0"/>
                <a:cs typeface="Avenir Next Heavy" charset="0"/>
              </a:rPr>
              <a:t>de </a:t>
            </a:r>
            <a:r>
              <a:rPr lang="fr-FR" sz="40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Heavy" charset="0"/>
                <a:ea typeface="Avenir Next Heavy" charset="0"/>
                <a:cs typeface="Avenir Next Heavy" charset="0"/>
              </a:rPr>
              <a:t>prolifération </a:t>
            </a:r>
            <a:r>
              <a:rPr lang="fr-FR" sz="4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Heavy" charset="0"/>
                <a:ea typeface="Avenir Next Heavy" charset="0"/>
                <a:cs typeface="Avenir Next Heavy" charset="0"/>
              </a:rPr>
              <a:t>macrophytique </a:t>
            </a:r>
            <a:r>
              <a:rPr lang="fr-FR" sz="40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Heavy" charset="0"/>
                <a:ea typeface="Avenir Next Heavy" charset="0"/>
                <a:cs typeface="Avenir Next Heavy" charset="0"/>
              </a:rPr>
              <a:t>sur </a:t>
            </a:r>
            <a:r>
              <a:rPr lang="fr-FR" sz="4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Heavy" charset="0"/>
                <a:ea typeface="Avenir Next Heavy" charset="0"/>
                <a:cs typeface="Avenir Next Heavy" charset="0"/>
              </a:rPr>
              <a:t>les compartiments physique et chimique, la </a:t>
            </a:r>
            <a:r>
              <a:rPr lang="fr-FR" sz="40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Heavy" charset="0"/>
                <a:ea typeface="Avenir Next Heavy" charset="0"/>
                <a:cs typeface="Avenir Next Heavy" charset="0"/>
              </a:rPr>
              <a:t>biodiversité, </a:t>
            </a:r>
            <a:r>
              <a:rPr lang="fr-FR" sz="4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Heavy" charset="0"/>
                <a:ea typeface="Avenir Next Heavy" charset="0"/>
                <a:cs typeface="Avenir Next Heavy" charset="0"/>
              </a:rPr>
              <a:t>et sur les usages </a:t>
            </a:r>
            <a:r>
              <a:rPr lang="fr-FR" sz="2800" dirty="0" smtClean="0">
                <a:effectLst/>
              </a:rPr>
              <a:t/>
            </a:r>
            <a:br>
              <a:rPr lang="fr-FR" sz="2800" dirty="0" smtClean="0">
                <a:effectLst/>
              </a:rPr>
            </a:br>
            <a:endParaRPr lang="fr-FR" sz="28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285066" y="4559465"/>
            <a:ext cx="5621867" cy="2167012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i="1" dirty="0" smtClean="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rPr>
              <a:t>Soutenance de Projet de Fin d’Etude</a:t>
            </a:r>
          </a:p>
          <a:p>
            <a:pPr algn="ctr">
              <a:lnSpc>
                <a:spcPct val="150000"/>
              </a:lnSpc>
            </a:pPr>
            <a:r>
              <a:rPr lang="fr-FR" sz="1600" i="1" dirty="0" smtClean="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rPr>
              <a:t>Présentée par Kévin COLIN</a:t>
            </a:r>
          </a:p>
          <a:p>
            <a:pPr algn="ctr">
              <a:lnSpc>
                <a:spcPct val="150000"/>
              </a:lnSpc>
            </a:pPr>
            <a:r>
              <a:rPr lang="fr-FR" sz="1600" i="1" dirty="0" smtClean="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rPr>
              <a:t>Le 14 décembre 2016</a:t>
            </a:r>
          </a:p>
          <a:p>
            <a:pPr algn="ctr">
              <a:lnSpc>
                <a:spcPct val="150000"/>
              </a:lnSpc>
            </a:pPr>
            <a:endParaRPr lang="fr-FR" i="1" dirty="0">
              <a:solidFill>
                <a:schemeClr val="tx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8" y="6061274"/>
            <a:ext cx="1899781" cy="5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86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577653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endParaRPr lang="fr-FR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90057" y="1813173"/>
            <a:ext cx="80118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Ø"/>
            </a:pPr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Phénomènes de proliférations agissent à tout les niveaux du cours d’eau</a:t>
            </a:r>
          </a:p>
          <a:p>
            <a:pPr algn="ctr"/>
            <a:endParaRPr lang="fr-FR" sz="2800" dirty="0">
              <a:latin typeface="Avenir Next" charset="0"/>
              <a:ea typeface="Avenir Next" charset="0"/>
              <a:cs typeface="Avenir Next" charset="0"/>
            </a:endParaRPr>
          </a:p>
          <a:p>
            <a:pPr marL="342900" indent="-342900" algn="ctr">
              <a:buFont typeface="Wingdings" charset="2"/>
              <a:buChar char="Ø"/>
            </a:pPr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Effets globalement plus néfastes que positifs</a:t>
            </a:r>
          </a:p>
          <a:p>
            <a:pPr marL="342900" indent="-342900" algn="ctr">
              <a:buFont typeface="Wingdings" charset="2"/>
              <a:buChar char="Ø"/>
            </a:pPr>
            <a:endParaRPr lang="fr-FR" sz="2800" dirty="0">
              <a:latin typeface="Avenir Next" charset="0"/>
              <a:ea typeface="Avenir Next" charset="0"/>
              <a:cs typeface="Avenir Next" charset="0"/>
            </a:endParaRPr>
          </a:p>
          <a:p>
            <a:pPr marL="342900" indent="-342900" algn="ctr">
              <a:buFont typeface="Wingdings" charset="2"/>
              <a:buChar char="Ø"/>
            </a:pPr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Approfondir les connaissances des espèces afin d’agir sur leurs cycles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0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285067" y="2345494"/>
            <a:ext cx="5621867" cy="2167012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4000" dirty="0" smtClean="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rPr>
              <a:t>Merci pour votre attention.</a:t>
            </a:r>
            <a:endParaRPr lang="fr-FR" sz="4000" dirty="0" smtClean="0">
              <a:solidFill>
                <a:schemeClr val="tx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86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577653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Macrophytes représentent un compartiment fonctionnel essentiel</a:t>
            </a:r>
            <a:endParaRPr lang="fr-FR" sz="2800" dirty="0">
              <a:latin typeface="Avenir Next" charset="0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Organismes à la base du réseau trophique : production primaire</a:t>
            </a:r>
            <a:endParaRPr lang="fr-FR" sz="2800" dirty="0">
              <a:latin typeface="Avenir Next" charset="0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Mais ce compartiment est perturbé par plusieurs paramètres</a:t>
            </a:r>
          </a:p>
          <a:p>
            <a:pPr marL="800100" lvl="1" indent="-342900" algn="just">
              <a:lnSpc>
                <a:spcPct val="160000"/>
              </a:lnSpc>
              <a:buFont typeface="Wingdings" charset="2"/>
              <a:buChar char="Ø"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Introduction d’EEE</a:t>
            </a:r>
          </a:p>
          <a:p>
            <a:pPr marL="800100" lvl="1" indent="-342900" algn="just">
              <a:lnSpc>
                <a:spcPct val="160000"/>
              </a:lnSpc>
              <a:buFont typeface="Wingdings" charset="2"/>
              <a:buChar char="Ø"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Déséquilibre des éléments chimiques</a:t>
            </a:r>
          </a:p>
          <a:p>
            <a:pPr marL="800100" lvl="1" indent="-342900" algn="just">
              <a:lnSpc>
                <a:spcPct val="160000"/>
              </a:lnSpc>
              <a:buFont typeface="Wingdings" charset="2"/>
              <a:buChar char="Ø"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Dégradation et banalisation </a:t>
            </a: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physique des cours d’eau</a:t>
            </a:r>
            <a:endParaRPr lang="fr-FR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86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577653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fr-FR" b="1" dirty="0" smtClean="0">
                <a:latin typeface="Avenir Next" charset="0"/>
                <a:ea typeface="Avenir Next" charset="0"/>
                <a:cs typeface="Avenir Next" charset="0"/>
              </a:rPr>
              <a:t>Conséquence</a:t>
            </a: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 : Occurrence et ampleur des phénomènes de prolifération constamment en augmentation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fr-FR" b="1" dirty="0" smtClean="0">
                <a:latin typeface="Avenir Next" charset="0"/>
                <a:ea typeface="Avenir Next" charset="0"/>
                <a:cs typeface="Avenir Next" charset="0"/>
              </a:rPr>
              <a:t>Problématique</a:t>
            </a: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 : Quels sont les impacts identifiés, à ce jour, sur l’</a:t>
            </a:r>
            <a:r>
              <a:rPr lang="fr-FR" dirty="0" err="1" smtClean="0">
                <a:latin typeface="Avenir Next" charset="0"/>
                <a:ea typeface="Avenir Next" charset="0"/>
                <a:cs typeface="Avenir Next" charset="0"/>
              </a:rPr>
              <a:t>hydrosystème</a:t>
            </a: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, et plus précisément sur :</a:t>
            </a:r>
          </a:p>
          <a:p>
            <a:pPr marL="800100" lvl="1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Le compartiment physique : morphologie, sédiments</a:t>
            </a:r>
            <a:r>
              <a:rPr lang="mr-IN" dirty="0" smtClean="0">
                <a:latin typeface="Avenir Next" charset="0"/>
                <a:ea typeface="Avenir Next" charset="0"/>
                <a:cs typeface="Avenir Next" charset="0"/>
              </a:rPr>
              <a:t>…</a:t>
            </a:r>
            <a:endParaRPr lang="fr-FR" dirty="0" smtClean="0">
              <a:latin typeface="Avenir Next" charset="0"/>
              <a:ea typeface="Avenir Next" charset="0"/>
              <a:cs typeface="Avenir Next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Le compartiments chimiques : cycles </a:t>
            </a: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biogéochimiques</a:t>
            </a:r>
            <a:endParaRPr lang="fr-FR" dirty="0" smtClean="0">
              <a:latin typeface="Avenir Next" charset="0"/>
              <a:ea typeface="Avenir Next" charset="0"/>
              <a:cs typeface="Avenir Next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La biodiversité : altération / amélioration de l’habitat ; diminution / augmentation de la diversité spécifique</a:t>
            </a:r>
            <a:r>
              <a:rPr lang="mr-IN" dirty="0" smtClean="0">
                <a:latin typeface="Avenir Next" charset="0"/>
                <a:ea typeface="Avenir Next" charset="0"/>
                <a:cs typeface="Avenir Next" charset="0"/>
              </a:rPr>
              <a:t>…</a:t>
            </a:r>
            <a:endParaRPr lang="fr-FR" dirty="0" smtClean="0">
              <a:latin typeface="Avenir Next" charset="0"/>
              <a:ea typeface="Avenir Next" charset="0"/>
              <a:cs typeface="Avenir Next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Les usages : loisirs, industrie</a:t>
            </a:r>
            <a:r>
              <a:rPr lang="mr-IN" dirty="0" smtClean="0">
                <a:latin typeface="Avenir Next" charset="0"/>
                <a:ea typeface="Avenir Next" charset="0"/>
                <a:cs typeface="Avenir Next" charset="0"/>
              </a:rPr>
              <a:t>…</a:t>
            </a:r>
            <a:endParaRPr lang="fr-FR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86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577653"/>
            <a:ext cx="10646044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b="1" u="sng" dirty="0" smtClean="0">
                <a:latin typeface="Avenir Next" charset="0"/>
                <a:ea typeface="Avenir Next" charset="0"/>
                <a:cs typeface="Avenir Next" charset="0"/>
              </a:rPr>
              <a:t>Macrophytes</a:t>
            </a: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 : Végétaux </a:t>
            </a:r>
            <a:r>
              <a:rPr lang="fr-FR" dirty="0">
                <a:latin typeface="Avenir Next" charset="0"/>
                <a:ea typeface="Avenir Next" charset="0"/>
                <a:cs typeface="Avenir Next" charset="0"/>
              </a:rPr>
              <a:t>aquatiques macroscopique, observables à l’œil nu et facilement identifiables à l’observation (</a:t>
            </a: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HOLMES &amp; WHITTON, 1977).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endParaRPr lang="fr-FR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8" y="3282388"/>
            <a:ext cx="5796504" cy="319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6772759" y="3582395"/>
            <a:ext cx="440151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300" dirty="0" smtClean="0">
                <a:latin typeface="Avenir Next" charset="0"/>
                <a:ea typeface="Avenir Next" charset="0"/>
                <a:cs typeface="Avenir Next" charset="0"/>
              </a:rPr>
              <a:t>Classification en 3 classes (HAURY, 1992) : hélophytes, hydrophytes &amp; </a:t>
            </a:r>
            <a:r>
              <a:rPr lang="fr-FR" sz="2300" dirty="0" err="1" smtClean="0">
                <a:latin typeface="Avenir Next" charset="0"/>
                <a:ea typeface="Avenir Next" charset="0"/>
                <a:cs typeface="Avenir Next" charset="0"/>
              </a:rPr>
              <a:t>amphiphytes</a:t>
            </a:r>
            <a:endParaRPr lang="fr-FR" sz="23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577653"/>
            <a:ext cx="10646044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endParaRPr lang="fr-FR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529676604"/>
              </p:ext>
            </p:extLst>
          </p:nvPr>
        </p:nvGraphicFramePr>
        <p:xfrm>
          <a:off x="0" y="1"/>
          <a:ext cx="12192000" cy="80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401450763"/>
              </p:ext>
            </p:extLst>
          </p:nvPr>
        </p:nvGraphicFramePr>
        <p:xfrm>
          <a:off x="502023" y="1452283"/>
          <a:ext cx="5874869" cy="499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-2689412" y="4159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 rot="16200000">
            <a:off x="6461791" y="3655440"/>
            <a:ext cx="636874" cy="530728"/>
            <a:chOff x="2753468" y="3629412"/>
            <a:chExt cx="636874" cy="5307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Flèche vers la droite 7"/>
            <p:cNvSpPr/>
            <p:nvPr/>
          </p:nvSpPr>
          <p:spPr>
            <a:xfrm rot="5400000">
              <a:off x="2806541" y="3576339"/>
              <a:ext cx="530728" cy="63687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èche vers la droite 4"/>
            <p:cNvSpPr/>
            <p:nvPr/>
          </p:nvSpPr>
          <p:spPr>
            <a:xfrm>
              <a:off x="2880843" y="3629412"/>
              <a:ext cx="382124" cy="371510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600" kern="1200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7313643" y="3237513"/>
            <a:ext cx="4506778" cy="1422879"/>
            <a:chOff x="0" y="2125681"/>
            <a:chExt cx="6143812" cy="14152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ectangle à coins arrondis 11"/>
            <p:cNvSpPr/>
            <p:nvPr/>
          </p:nvSpPr>
          <p:spPr>
            <a:xfrm>
              <a:off x="0" y="2125681"/>
              <a:ext cx="6143812" cy="141527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1452" y="2167133"/>
              <a:ext cx="6060908" cy="13323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 smtClean="0">
                  <a:latin typeface="Avenir Next" charset="0"/>
                  <a:ea typeface="Avenir Next" charset="0"/>
                  <a:cs typeface="Avenir Next" charset="0"/>
                </a:rPr>
                <a:t>Rehausse de la ligne d’eau </a:t>
              </a:r>
              <a:r>
                <a:rPr lang="fr-FR" sz="2400" dirty="0" smtClean="0">
                  <a:latin typeface="Avenir Next" charset="0"/>
                  <a:ea typeface="Avenir Next" charset="0"/>
                  <a:cs typeface="Avenir Next" charset="0"/>
                </a:rPr>
                <a:t>et </a:t>
              </a:r>
              <a:r>
                <a:rPr lang="fr-FR" sz="2400" b="1" dirty="0" smtClean="0">
                  <a:latin typeface="Avenir Next" charset="0"/>
                  <a:ea typeface="Avenir Next" charset="0"/>
                  <a:cs typeface="Avenir Next" charset="0"/>
                </a:rPr>
                <a:t>d</a:t>
              </a:r>
              <a:r>
                <a:rPr lang="fr-FR" sz="2400" b="1" i="0" kern="1200" dirty="0" smtClean="0">
                  <a:latin typeface="Avenir Next" charset="0"/>
                  <a:ea typeface="Avenir Next" charset="0"/>
                  <a:cs typeface="Avenir Next" charset="0"/>
                </a:rPr>
                <a:t>éviation des écoulements</a:t>
              </a:r>
              <a:endParaRPr lang="fr-FR" sz="2400" b="1" i="0" kern="1200" dirty="0">
                <a:latin typeface="Avenir Next" charset="0"/>
                <a:ea typeface="Avenir Next" charset="0"/>
                <a:cs typeface="Avenir Next" charset="0"/>
              </a:endParaRPr>
            </a:p>
          </p:txBody>
        </p:sp>
      </p:grpSp>
      <p:grpSp>
        <p:nvGrpSpPr>
          <p:cNvPr id="14" name="Grouper 13"/>
          <p:cNvGrpSpPr/>
          <p:nvPr/>
        </p:nvGrpSpPr>
        <p:grpSpPr>
          <a:xfrm rot="16200000">
            <a:off x="6492198" y="1870210"/>
            <a:ext cx="636874" cy="530728"/>
            <a:chOff x="2753468" y="3629412"/>
            <a:chExt cx="636874" cy="5307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Flèche vers la droite 14"/>
            <p:cNvSpPr/>
            <p:nvPr/>
          </p:nvSpPr>
          <p:spPr>
            <a:xfrm rot="5400000">
              <a:off x="2806541" y="3576339"/>
              <a:ext cx="530728" cy="63687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èche vers la droite 4"/>
            <p:cNvSpPr/>
            <p:nvPr/>
          </p:nvSpPr>
          <p:spPr>
            <a:xfrm>
              <a:off x="2880843" y="3629412"/>
              <a:ext cx="382124" cy="371510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600" kern="1200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7344050" y="1452283"/>
            <a:ext cx="4506778" cy="1422879"/>
            <a:chOff x="0" y="2125681"/>
            <a:chExt cx="6143812" cy="14152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ctangle à coins arrondis 17"/>
            <p:cNvSpPr/>
            <p:nvPr/>
          </p:nvSpPr>
          <p:spPr>
            <a:xfrm>
              <a:off x="0" y="2125681"/>
              <a:ext cx="6143812" cy="141527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1452" y="2167133"/>
              <a:ext cx="6060908" cy="13323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 smtClean="0">
                  <a:latin typeface="Avenir Next" charset="0"/>
                  <a:ea typeface="Avenir Next" charset="0"/>
                  <a:cs typeface="Avenir Next" charset="0"/>
                </a:rPr>
                <a:t>➚</a:t>
              </a:r>
              <a:r>
                <a:rPr lang="fr-FR" sz="2400" dirty="0" smtClean="0"/>
                <a:t> </a:t>
              </a:r>
              <a:r>
                <a:rPr lang="fr-FR" sz="2400" b="1" dirty="0" smtClean="0">
                  <a:latin typeface="Avenir Next" charset="0"/>
                  <a:ea typeface="Avenir Next" charset="0"/>
                  <a:cs typeface="Avenir Next" charset="0"/>
                </a:rPr>
                <a:t>Ombrage </a:t>
              </a:r>
              <a:r>
                <a:rPr lang="fr-FR" sz="2400" dirty="0" smtClean="0">
                  <a:latin typeface="Avenir Next" charset="0"/>
                  <a:ea typeface="Avenir Next" charset="0"/>
                  <a:cs typeface="Avenir Next" charset="0"/>
                </a:rPr>
                <a:t>et </a:t>
              </a:r>
              <a:r>
                <a:rPr lang="fr-FR" sz="2400" b="1" dirty="0" smtClean="0">
                  <a:latin typeface="Avenir Next" charset="0"/>
                  <a:ea typeface="Avenir Next" charset="0"/>
                  <a:cs typeface="Avenir Next" charset="0"/>
                </a:rPr>
                <a:t>➚</a:t>
              </a:r>
              <a:endParaRPr lang="fr-FR" sz="2400" b="1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Avenir Next" charset="0"/>
                  <a:ea typeface="Avenir Next" charset="0"/>
                  <a:cs typeface="Avenir Next" charset="0"/>
                </a:rPr>
                <a:t>g</a:t>
              </a:r>
              <a:r>
                <a:rPr lang="fr-FR" sz="2400" b="1" i="0" kern="1200" dirty="0" smtClean="0">
                  <a:latin typeface="Avenir Next" charset="0"/>
                  <a:ea typeface="Avenir Next" charset="0"/>
                  <a:cs typeface="Avenir Next" charset="0"/>
                </a:rPr>
                <a:t>radients t</a:t>
              </a:r>
              <a:r>
                <a:rPr lang="fr-FR" sz="2400" b="1" dirty="0" smtClean="0">
                  <a:latin typeface="Avenir Next" charset="0"/>
                  <a:ea typeface="Avenir Next" charset="0"/>
                  <a:cs typeface="Avenir Next" charset="0"/>
                </a:rPr>
                <a:t>hermique</a:t>
              </a:r>
              <a:endParaRPr lang="fr-FR" sz="2400" b="1" i="0" kern="1200" dirty="0">
                <a:latin typeface="Avenir Next" charset="0"/>
                <a:ea typeface="Avenir Next" charset="0"/>
                <a:cs typeface="Avenir Nex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2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577653"/>
            <a:ext cx="10646044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endParaRPr lang="fr-FR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759352864"/>
              </p:ext>
            </p:extLst>
          </p:nvPr>
        </p:nvGraphicFramePr>
        <p:xfrm>
          <a:off x="0" y="1"/>
          <a:ext cx="12192000" cy="80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381390968"/>
              </p:ext>
            </p:extLst>
          </p:nvPr>
        </p:nvGraphicFramePr>
        <p:xfrm>
          <a:off x="502025" y="647949"/>
          <a:ext cx="1100865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68327" y="5499344"/>
            <a:ext cx="1020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smtClean="0">
                <a:latin typeface="Avenir Next" charset="0"/>
                <a:ea typeface="Avenir Next" charset="0"/>
                <a:cs typeface="Avenir Next" charset="0"/>
              </a:rPr>
              <a:t>Système agissant à la façon d’une boucle de rétrocontrôle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smtClean="0">
                <a:latin typeface="Avenir Next" charset="0"/>
                <a:ea typeface="Avenir Next" charset="0"/>
                <a:cs typeface="Avenir Next" charset="0"/>
              </a:rPr>
              <a:t>Temporaire puisque valable uniquement lors de la saison végétative</a:t>
            </a:r>
            <a:endParaRPr lang="fr-FR" sz="24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577653"/>
            <a:ext cx="10646044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endParaRPr lang="fr-FR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759352864"/>
              </p:ext>
            </p:extLst>
          </p:nvPr>
        </p:nvGraphicFramePr>
        <p:xfrm>
          <a:off x="0" y="1"/>
          <a:ext cx="12192000" cy="80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115318850"/>
              </p:ext>
            </p:extLst>
          </p:nvPr>
        </p:nvGraphicFramePr>
        <p:xfrm>
          <a:off x="502025" y="952750"/>
          <a:ext cx="11008658" cy="579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29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577653"/>
            <a:ext cx="10646044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fr-FR" dirty="0" smtClean="0"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endParaRPr lang="fr-FR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629980542"/>
              </p:ext>
            </p:extLst>
          </p:nvPr>
        </p:nvGraphicFramePr>
        <p:xfrm>
          <a:off x="0" y="1"/>
          <a:ext cx="12192000" cy="80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74571"/>
              </p:ext>
            </p:extLst>
          </p:nvPr>
        </p:nvGraphicFramePr>
        <p:xfrm>
          <a:off x="313871" y="2266646"/>
          <a:ext cx="11564258" cy="3654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578"/>
                <a:gridCol w="3962400"/>
                <a:gridCol w="2764302"/>
                <a:gridCol w="2904978"/>
              </a:tblGrid>
              <a:tr h="12343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Rétention des sédiments</a:t>
                      </a:r>
                      <a:r>
                        <a:rPr lang="fr-FR" sz="1800" b="0" i="0" baseline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 fins</a:t>
                      </a:r>
                      <a:endParaRPr lang="fr-FR" sz="1800" b="0" i="0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Modification des paramètres hydrauliques</a:t>
                      </a:r>
                      <a:endParaRPr lang="fr-FR" sz="1800" b="0" i="0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Formation d’un habitat</a:t>
                      </a:r>
                      <a:endParaRPr lang="fr-FR" sz="1800" b="0" i="0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529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+</a:t>
                      </a:r>
                      <a:endParaRPr lang="fr-FR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Effet nursing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Diversification des écoulements</a:t>
                      </a:r>
                      <a:r>
                        <a:rPr lang="fr-FR" sz="1800" b="0" i="0" baseline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 et habitats</a:t>
                      </a:r>
                      <a:endParaRPr lang="fr-FR" sz="1800" b="0" i="0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Support pour micro organismes</a:t>
                      </a:r>
                      <a:r>
                        <a:rPr lang="fr-FR" sz="1800" b="0" i="0" baseline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 et </a:t>
                      </a:r>
                      <a:r>
                        <a:rPr lang="fr-FR" sz="1800" b="0" i="0" baseline="0" dirty="0" err="1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périphyton</a:t>
                      </a:r>
                      <a:endParaRPr lang="fr-FR" sz="1800" b="0" i="0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303538">
                <a:tc>
                  <a:txBody>
                    <a:bodyPr/>
                    <a:lstStyle/>
                    <a:p>
                      <a:pPr algn="ctr"/>
                      <a:r>
                        <a:rPr lang="fr-FR" sz="6000" dirty="0" smtClean="0"/>
                        <a:t>-</a:t>
                      </a:r>
                      <a:endParaRPr lang="fr-FR" sz="6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charset="0"/>
                        <a:buChar char="•"/>
                      </a:pPr>
                      <a:r>
                        <a:rPr lang="fr-FR" sz="1800" b="0" i="0" baseline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Colmatage sédiments</a:t>
                      </a:r>
                    </a:p>
                    <a:p>
                      <a:pPr marL="342900" indent="-342900" algn="ctr">
                        <a:buFont typeface="Arial" charset="0"/>
                        <a:buChar char="•"/>
                      </a:pPr>
                      <a:r>
                        <a:rPr lang="fr-FR" sz="1800" b="0" i="0" baseline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Apport massif de MO</a:t>
                      </a:r>
                    </a:p>
                    <a:p>
                      <a:pPr marL="342900" indent="-342900" algn="ctr">
                        <a:buFont typeface="Arial" charset="0"/>
                        <a:buChar char="•"/>
                      </a:pPr>
                      <a:r>
                        <a:rPr lang="fr-FR" sz="1800" b="0" i="0" baseline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Favorisation des espèces nitrophiles et compétitives</a:t>
                      </a:r>
                      <a:endParaRPr lang="fr-FR" sz="1800" b="0" i="0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Banalisation écologique du milieu</a:t>
                      </a:r>
                      <a:endParaRPr lang="fr-FR" sz="1800" b="0" i="0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charset="0"/>
                        <a:buChar char="•"/>
                      </a:pPr>
                      <a:r>
                        <a:rPr lang="fr-FR" sz="1800" b="0" i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Herbiers</a:t>
                      </a:r>
                      <a:r>
                        <a:rPr lang="fr-FR" sz="1800" b="0" i="0" baseline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 néfastes pour les Salmonidés</a:t>
                      </a:r>
                    </a:p>
                    <a:p>
                      <a:pPr marL="342900" indent="-342900" algn="ctr">
                        <a:buFont typeface="Arial" charset="0"/>
                        <a:buChar char="•"/>
                      </a:pPr>
                      <a:r>
                        <a:rPr lang="fr-FR" sz="1800" b="0" i="0" baseline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Impacts sur cycles chimiques</a:t>
                      </a:r>
                      <a:endParaRPr lang="fr-FR" sz="1800" b="0" i="0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1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817437342"/>
              </p:ext>
            </p:extLst>
          </p:nvPr>
        </p:nvGraphicFramePr>
        <p:xfrm>
          <a:off x="0" y="1"/>
          <a:ext cx="12192000" cy="80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5" y="921124"/>
            <a:ext cx="5260997" cy="334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" y="4284856"/>
            <a:ext cx="7429500" cy="257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4025207"/>
            <a:ext cx="4046847" cy="283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9" b="10635"/>
          <a:stretch/>
        </p:blipFill>
        <p:spPr>
          <a:xfrm>
            <a:off x="5491142" y="940174"/>
            <a:ext cx="6015058" cy="311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1308069" y="2895600"/>
            <a:ext cx="310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Energie</a:t>
            </a:r>
            <a:endParaRPr lang="fr-FR" sz="32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62298" y="5736286"/>
            <a:ext cx="310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Dévalorisation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paysagère</a:t>
            </a:r>
            <a:endParaRPr lang="fr-FR" sz="32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36496" y="2066478"/>
            <a:ext cx="310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Loisirs</a:t>
            </a:r>
            <a:endParaRPr lang="fr-FR" sz="32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453</Words>
  <Application>Microsoft Macintosh PowerPoint</Application>
  <PresentationFormat>Grand écran</PresentationFormat>
  <Paragraphs>112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Avenir Next</vt:lpstr>
      <vt:lpstr>Avenir Next Heavy</vt:lpstr>
      <vt:lpstr>Avenir Next Medium</vt:lpstr>
      <vt:lpstr>Calibri</vt:lpstr>
      <vt:lpstr>Calibri Light</vt:lpstr>
      <vt:lpstr>Wingdings</vt:lpstr>
      <vt:lpstr>Arial</vt:lpstr>
      <vt:lpstr>Thème Office</vt:lpstr>
      <vt:lpstr>Identification des impacts des phénomènes de prolifération macrophytique sur les compartiments physique et chimique, la biodiversité, et sur les usages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des impacts des phénomènes de prolifération macrophytique sur les compartiments physique et chimique, la biodiversité, et sur les usages  </dc:title>
  <dc:creator>colin.k@outlook.fr</dc:creator>
  <cp:lastModifiedBy>colin.k@outlook.fr</cp:lastModifiedBy>
  <cp:revision>24</cp:revision>
  <dcterms:created xsi:type="dcterms:W3CDTF">2016-12-12T13:12:59Z</dcterms:created>
  <dcterms:modified xsi:type="dcterms:W3CDTF">2016-12-13T20:22:21Z</dcterms:modified>
</cp:coreProperties>
</file>