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0" r:id="rId5"/>
    <p:sldId id="266" r:id="rId6"/>
    <p:sldId id="268" r:id="rId7"/>
    <p:sldId id="269" r:id="rId8"/>
    <p:sldId id="261" r:id="rId9"/>
    <p:sldId id="264" r:id="rId10"/>
    <p:sldId id="265" r:id="rId11"/>
    <p:sldId id="267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BDA2-42AC-42C1-8418-067399A20B85}" type="datetimeFigureOut">
              <a:rPr lang="fr-FR" smtClean="0"/>
              <a:t>12/06/2017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50D0C-3F26-43DC-96C7-49AECBCFFED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7BF6B-8FD6-4D00-ADAC-EF993652081B}" type="datetimeFigureOut">
              <a:rPr lang="fr-FR" smtClean="0"/>
              <a:pPr/>
              <a:t>12/06/2017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0205-42E1-41E4-8480-B88DC3A820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B0205-42E1-41E4-8480-B88DC3A8205B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 eaLnBrk="1" latinLnBrk="0" hangingPunct="1"/>
            <a:fld id="{35170DD7-F94E-4EC9-9B61-258BCDAECB03}" type="datetime1">
              <a:rPr lang="en-US" smtClean="0"/>
              <a:t>6/12/2017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kumimoji="0" lang="en-US" smtClean="0"/>
              <a:t>Marc LIENARD</a:t>
            </a:r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‹N°›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CD717D1-C4C8-498C-A00B-59A7E041E819}" type="datetime1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38875F8-71B1-4335-A3F5-8A17900410D0}" type="datetime1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8849B97-5F46-4B3C-B65D-6F65E713B6BE}" type="datetime1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BA6910F-4B2B-467A-9870-776A35282631}" type="datetime1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41668B94-0D2C-4DCC-AFB0-28830F346CC0}" type="datetime1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l" eaLnBrk="1" latinLnBrk="0" hangingPunct="1"/>
            <a:fld id="{3396F118-BDF8-4604-B680-47C808EBBFF6}" type="datetime1">
              <a:rPr lang="en-US" smtClean="0"/>
              <a:t>6/12/2017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‹N°›</a:t>
            </a:fld>
            <a:endParaRPr kumimoji="0"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 eaLnBrk="1" latinLnBrk="0" hangingPunct="1"/>
            <a:fld id="{EA13AE97-CB4E-499F-B00A-0524534E916D}" type="datetime1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kumimoji="0" lang="en-US" smtClean="0"/>
              <a:t>Marc LIENARD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DD2DD-2812-4C0D-B218-64E820A974EF}" type="datetime1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621F3405-A964-4DE7-811D-35059FB7C6F9}" type="datetime1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2FD72E6-4CA9-4CF4-B919-83B606277CD6}" type="datetime1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C6D4E39B-7F27-4975-B831-149671DB9167}" type="datetime1">
              <a:rPr lang="en-US" smtClean="0"/>
              <a:t>6/12/2017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r>
              <a:rPr kumimoji="0" lang="en-US" sz="800" smtClean="0">
                <a:solidFill>
                  <a:schemeClr val="accent2"/>
                </a:solidFill>
              </a:rPr>
              <a:t>Marc LIENARD</a:t>
            </a:r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‹N°›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PROJET INDIVUDUEL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Requalification de la RD 2076 en voie urbaine dans la commune de </a:t>
            </a:r>
            <a:r>
              <a:rPr lang="fr-FR" dirty="0" err="1" smtClean="0"/>
              <a:t>Vignoux</a:t>
            </a:r>
            <a:r>
              <a:rPr lang="fr-FR" dirty="0" smtClean="0"/>
              <a:t> sur </a:t>
            </a:r>
            <a:r>
              <a:rPr lang="fr-FR" dirty="0" err="1" smtClean="0"/>
              <a:t>Barangeon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1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 dirty="0"/>
          </a:p>
        </p:txBody>
      </p:sp>
      <p:pic>
        <p:nvPicPr>
          <p:cNvPr id="1026" name="Picture 2" descr="C:\Users\Utilisateur\Documents\Polytech\DAE3\S6\PIND\Université_de_Tours_(logo).svg.pn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7105651" y="184422"/>
            <a:ext cx="1790156" cy="1259503"/>
          </a:xfrm>
          <a:prstGeom prst="rect">
            <a:avLst/>
          </a:prstGeom>
          <a:noFill/>
        </p:spPr>
      </p:pic>
      <p:pic>
        <p:nvPicPr>
          <p:cNvPr id="1027" name="Picture 3" descr="D:\PolytechTours-D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18" y="5655763"/>
            <a:ext cx="3279640" cy="980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Parties périphériques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+mj-lt"/>
              </a:rPr>
              <a:t>Entrée Nord de </a:t>
            </a:r>
            <a:r>
              <a:rPr lang="fr-FR" dirty="0" err="1" smtClean="0">
                <a:latin typeface="+mj-lt"/>
              </a:rPr>
              <a:t>Vignoux</a:t>
            </a:r>
            <a:r>
              <a:rPr lang="fr-FR" dirty="0" smtClean="0">
                <a:latin typeface="+mj-lt"/>
              </a:rPr>
              <a:t> : Création d’un rond point </a:t>
            </a:r>
            <a:endParaRPr lang="fr-FR" dirty="0">
              <a:latin typeface="+mj-lt"/>
            </a:endParaRPr>
          </a:p>
        </p:txBody>
      </p:sp>
      <p:pic>
        <p:nvPicPr>
          <p:cNvPr id="4" name="Image 3" descr="Rond Point.png"/>
          <p:cNvPicPr/>
          <p:nvPr/>
        </p:nvPicPr>
        <p:blipFill>
          <a:blip r:embed="rId2" cstate="print">
            <a:lum bright="-30000" contrast="40000"/>
          </a:blip>
          <a:srcRect t="2862" r="9785" b="2097"/>
          <a:stretch>
            <a:fillRect/>
          </a:stretch>
        </p:blipFill>
        <p:spPr>
          <a:xfrm rot="16200000">
            <a:off x="6573598" y="3386260"/>
            <a:ext cx="2089310" cy="2737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IMG_20170418_1018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3762" y="3822190"/>
            <a:ext cx="3402460" cy="189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6689" t="36765" r="35716" b="14890"/>
          <a:stretch>
            <a:fillRect/>
          </a:stretch>
        </p:blipFill>
        <p:spPr bwMode="auto">
          <a:xfrm>
            <a:off x="412792" y="3616873"/>
            <a:ext cx="2317345" cy="2282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10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pic>
        <p:nvPicPr>
          <p:cNvPr id="2053" name="Picture 5" descr="Résultat de recherche d'images pour &quot;point localisation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533" y="3785597"/>
            <a:ext cx="446768" cy="446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75166" y="5799908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9235" y="6008914"/>
            <a:ext cx="1519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Google </a:t>
            </a:r>
            <a:r>
              <a:rPr lang="fr-FR" sz="900" dirty="0" err="1" smtClean="0">
                <a:latin typeface="+mj-lt"/>
              </a:rPr>
              <a:t>maps</a:t>
            </a:r>
            <a:endParaRPr lang="fr-FR" sz="9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8332" y="5852160"/>
            <a:ext cx="1519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Parties périphériques</a:t>
            </a:r>
            <a:endParaRPr lang="fr-FR" dirty="0"/>
          </a:p>
        </p:txBody>
      </p:sp>
      <p:pic>
        <p:nvPicPr>
          <p:cNvPr id="7" name="Espace réservé du contenu 6" descr="Resto.png"/>
          <p:cNvPicPr>
            <a:picLocks noGrp="1"/>
          </p:cNvPicPr>
          <p:nvPr>
            <p:ph idx="1"/>
          </p:nvPr>
        </p:nvPicPr>
        <p:blipFill>
          <a:blip r:embed="rId2" cstate="print">
            <a:lum bright="-30000" contrast="40000"/>
          </a:blip>
          <a:srcRect t="5695" b="12528"/>
          <a:stretch>
            <a:fillRect/>
          </a:stretch>
        </p:blipFill>
        <p:spPr>
          <a:xfrm>
            <a:off x="538129" y="2604798"/>
            <a:ext cx="4956109" cy="3163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891348" y="2769326"/>
            <a:ext cx="23121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latin typeface="+mj-lt"/>
              </a:rPr>
              <a:t>Conservation des pistes piétonnes et cyclables</a:t>
            </a:r>
          </a:p>
          <a:p>
            <a:pPr>
              <a:buFont typeface="Arial" pitchFamily="34" charset="0"/>
              <a:buChar char="•"/>
            </a:pPr>
            <a:endParaRPr lang="fr-FR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+mj-lt"/>
              </a:rPr>
              <a:t>Mise en conformité de la place : enrobé perméable </a:t>
            </a:r>
            <a:endParaRPr lang="fr-FR" dirty="0">
              <a:latin typeface="+mj-lt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11</a:t>
            </a:fld>
            <a:endParaRPr kumimoji="0"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024743" y="5878285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+mj-lt"/>
              </a:rPr>
              <a:t>Substitution de la route au profit de la rue</a:t>
            </a:r>
          </a:p>
          <a:p>
            <a:pPr>
              <a:buNone/>
            </a:pPr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Valorisation des entrées de ville</a:t>
            </a:r>
          </a:p>
          <a:p>
            <a:pPr>
              <a:buNone/>
            </a:pPr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Respect de la vitesse urbaine</a:t>
            </a:r>
          </a:p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Sécurisation des différents flux de personnes</a:t>
            </a:r>
          </a:p>
          <a:p>
            <a:endParaRPr lang="fr-FR" dirty="0" smtClean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12</a:t>
            </a:fld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Localisation de la zone d’étude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 cstate="print"/>
          <a:srcRect l="74803" t="42000" r="4369" b="24000"/>
          <a:stretch>
            <a:fillRect/>
          </a:stretch>
        </p:blipFill>
        <p:spPr bwMode="auto">
          <a:xfrm>
            <a:off x="1009396" y="2645565"/>
            <a:ext cx="3431976" cy="2971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431536" y="3328416"/>
            <a:ext cx="2871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latin typeface="+mj-lt"/>
              </a:rPr>
              <a:t> Région Centre</a:t>
            </a:r>
          </a:p>
          <a:p>
            <a:pPr>
              <a:buFont typeface="Arial" pitchFamily="34" charset="0"/>
              <a:buChar char="•"/>
            </a:pPr>
            <a:endParaRPr lang="fr-FR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+mj-lt"/>
              </a:rPr>
              <a:t> Département du Cher</a:t>
            </a:r>
          </a:p>
          <a:p>
            <a:pPr>
              <a:buFont typeface="Arial" pitchFamily="34" charset="0"/>
              <a:buChar char="•"/>
            </a:pPr>
            <a:endParaRPr lang="fr-FR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+mj-lt"/>
              </a:rPr>
              <a:t> Population : 2144 (2009) </a:t>
            </a:r>
            <a:endParaRPr lang="fr-FR" dirty="0">
              <a:latin typeface="+mj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</a:t>
            </a:fld>
            <a:endParaRPr kumimoji="0"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8" name="ZoneTexte 7"/>
          <p:cNvSpPr txBox="1"/>
          <p:nvPr/>
        </p:nvSpPr>
        <p:spPr>
          <a:xfrm>
            <a:off x="1763485" y="5721531"/>
            <a:ext cx="1998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+mj-lt"/>
              </a:rPr>
              <a:t>Source : </a:t>
            </a:r>
            <a:r>
              <a:rPr lang="fr-FR" sz="900" b="1" dirty="0" err="1" smtClean="0">
                <a:latin typeface="+mj-lt"/>
              </a:rPr>
              <a:t>Wikipédia</a:t>
            </a:r>
            <a:endParaRPr lang="fr-FR" sz="900" b="1" dirty="0" smtClean="0">
              <a:latin typeface="+mj-lt"/>
            </a:endParaRPr>
          </a:p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Echelle départementale</a:t>
            </a:r>
            <a:endParaRPr lang="fr-FR" dirty="0"/>
          </a:p>
        </p:txBody>
      </p:sp>
      <p:pic>
        <p:nvPicPr>
          <p:cNvPr id="4" name="Espace réservé du contenu 3" descr="Carte General 1.0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522" y="2523808"/>
            <a:ext cx="5188454" cy="3364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089904" y="2560320"/>
            <a:ext cx="2249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  <a:cs typeface="Arial" pitchFamily="34" charset="0"/>
              </a:rPr>
              <a:t>TJM : 10.000 véhicule/jour</a:t>
            </a:r>
          </a:p>
          <a:p>
            <a:pPr>
              <a:buFont typeface="Arial" pitchFamily="34" charset="0"/>
              <a:buChar char="•"/>
            </a:pPr>
            <a:endParaRPr lang="fr-FR" sz="1600" dirty="0" smtClean="0"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  <a:cs typeface="Arial" pitchFamily="34" charset="0"/>
              </a:rPr>
              <a:t>Axe non payant le  plus fréquenté </a:t>
            </a:r>
            <a:endParaRPr lang="fr-FR" sz="1600" dirty="0">
              <a:latin typeface="+mj-lt"/>
              <a:cs typeface="Arial" pitchFamily="34" charset="0"/>
            </a:endParaRPr>
          </a:p>
        </p:txBody>
      </p:sp>
      <p:pic>
        <p:nvPicPr>
          <p:cNvPr id="5" name="Image 4" descr="Carte trafic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449" y="4346427"/>
            <a:ext cx="2395880" cy="1524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9" name="ZoneTexte 8"/>
          <p:cNvSpPr txBox="1"/>
          <p:nvPr/>
        </p:nvSpPr>
        <p:spPr>
          <a:xfrm>
            <a:off x="1737359" y="5917474"/>
            <a:ext cx="1998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+mj-lt"/>
              </a:rPr>
              <a:t>Source : </a:t>
            </a:r>
            <a:r>
              <a:rPr lang="fr-FR" sz="900" b="1" dirty="0" err="1" smtClean="0">
                <a:latin typeface="+mj-lt"/>
              </a:rPr>
              <a:t>Géoportail</a:t>
            </a:r>
            <a:endParaRPr lang="fr-FR" sz="900" b="1" dirty="0" smtClean="0">
              <a:latin typeface="+mj-lt"/>
            </a:endParaRPr>
          </a:p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22422" y="5878286"/>
            <a:ext cx="19986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latin typeface="+mj-lt"/>
              </a:rPr>
              <a:t>Source : </a:t>
            </a:r>
            <a:r>
              <a:rPr lang="fr-FR" sz="900" dirty="0" smtClean="0"/>
              <a:t>www.centre.developpement-durable.gouv.fr</a:t>
            </a:r>
            <a:endParaRPr lang="fr-FR" sz="900" b="1" dirty="0" smtClean="0">
              <a:latin typeface="+mj-lt"/>
            </a:endParaRPr>
          </a:p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Morphologie Urbaine de la commune</a:t>
            </a:r>
            <a:endParaRPr lang="fr-FR" dirty="0"/>
          </a:p>
        </p:txBody>
      </p:sp>
      <p:pic>
        <p:nvPicPr>
          <p:cNvPr id="4" name="Espace réservé du contenu 3" descr="Urbanisation 1.0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2019" y="2291289"/>
            <a:ext cx="5432981" cy="4324350"/>
          </a:xfrm>
          <a:prstGeom prst="rect">
            <a:avLst/>
          </a:prstGeom>
        </p:spPr>
      </p:pic>
      <p:pic>
        <p:nvPicPr>
          <p:cNvPr id="6" name="Image 5" descr="Caaaarte.png"/>
          <p:cNvPicPr>
            <a:picLocks noChangeAspect="1"/>
          </p:cNvPicPr>
          <p:nvPr/>
        </p:nvPicPr>
        <p:blipFill>
          <a:blip r:embed="rId3" cstate="print"/>
          <a:srcRect r="48457" b="42572"/>
          <a:stretch>
            <a:fillRect/>
          </a:stretch>
        </p:blipFill>
        <p:spPr>
          <a:xfrm>
            <a:off x="5893440" y="3356102"/>
            <a:ext cx="2921377" cy="2441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4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214846" y="633236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dirty="0" smtClean="0">
                <a:latin typeface="+mj-lt"/>
              </a:rPr>
              <a:t>Source : </a:t>
            </a:r>
            <a:r>
              <a:rPr lang="fr-FR" sz="900" dirty="0" err="1" smtClean="0">
                <a:latin typeface="+mj-lt"/>
              </a:rPr>
              <a:t>Géoportail</a:t>
            </a:r>
            <a:endParaRPr lang="fr-FR" sz="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4195" y="5917474"/>
            <a:ext cx="1519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Google </a:t>
            </a:r>
            <a:r>
              <a:rPr lang="fr-FR" sz="900" dirty="0" err="1" smtClean="0">
                <a:latin typeface="+mj-lt"/>
              </a:rPr>
              <a:t>maps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espace délaissé </a:t>
            </a:r>
            <a:endParaRPr lang="fr-FR" dirty="0"/>
          </a:p>
        </p:txBody>
      </p:sp>
      <p:pic>
        <p:nvPicPr>
          <p:cNvPr id="2050" name="Picture 2" descr="C:\Users\Utilisateur\Documents\Polytech\DAE3\S6\PIND\Photos vignoux\IMG_20170418_095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42" y="2155371"/>
            <a:ext cx="2251937" cy="40102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C:\Users\Utilisateur\Documents\Polytech\DAE3\S6\PIND\Photos vignoux\IMG_20170418_094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916" y="2168433"/>
            <a:ext cx="2246067" cy="3999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2" name="Picture 4" descr="C:\Users\Utilisateur\Documents\Polytech\DAE3\S6\PIND\Photos vignoux\IMG_20170418_101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151" y="2152158"/>
            <a:ext cx="3355538" cy="188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3" name="Picture 5" descr="C:\Users\Utilisateur\Documents\Polytech\DAE3\S6\PIND\Photos vignoux\IMG_20170418_093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1085" y="4270148"/>
            <a:ext cx="3367604" cy="1891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5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971109" y="6296297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espace délaissé </a:t>
            </a:r>
            <a:endParaRPr lang="fr-FR" dirty="0"/>
          </a:p>
        </p:txBody>
      </p:sp>
      <p:pic>
        <p:nvPicPr>
          <p:cNvPr id="7" name="Image 6" descr="Carte Parking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0912" y="1894075"/>
            <a:ext cx="3831681" cy="2824229"/>
          </a:xfrm>
          <a:prstGeom prst="rect">
            <a:avLst/>
          </a:prstGeom>
        </p:spPr>
      </p:pic>
      <p:pic>
        <p:nvPicPr>
          <p:cNvPr id="1026" name="Picture 2" descr="IMG_20170418_095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216" y="3675888"/>
            <a:ext cx="5022596" cy="2816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rganigramme : Extraire 7"/>
          <p:cNvSpPr/>
          <p:nvPr/>
        </p:nvSpPr>
        <p:spPr>
          <a:xfrm>
            <a:off x="5630093" y="2651760"/>
            <a:ext cx="744582" cy="809897"/>
          </a:xfrm>
          <a:prstGeom prst="flowChartExtra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>
            <a:stCxn id="1026" idx="0"/>
            <a:endCxn id="8" idx="0"/>
          </p:cNvCxnSpPr>
          <p:nvPr/>
        </p:nvCxnSpPr>
        <p:spPr>
          <a:xfrm flipV="1">
            <a:off x="3096514" y="2651760"/>
            <a:ext cx="2905870" cy="1024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rganigramme : Extraire 14"/>
          <p:cNvSpPr/>
          <p:nvPr/>
        </p:nvSpPr>
        <p:spPr>
          <a:xfrm>
            <a:off x="6239692" y="5495110"/>
            <a:ext cx="370113" cy="396240"/>
          </a:xfrm>
          <a:prstGeom prst="flowChartExtra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662056" y="5577839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j-lt"/>
              </a:rPr>
              <a:t>Angle de vue</a:t>
            </a:r>
            <a:endParaRPr lang="fr-FR" dirty="0"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70709" y="2325189"/>
            <a:ext cx="27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latin typeface="+mj-lt"/>
              </a:rPr>
              <a:t>Parking en face du restaurant </a:t>
            </a:r>
            <a:endParaRPr lang="fr-FR" u="sng" dirty="0">
              <a:latin typeface="+mj-lt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6</a:t>
            </a:fld>
            <a:endParaRPr kumimoji="0"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296298" y="4781005"/>
            <a:ext cx="20116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</a:t>
            </a:r>
            <a:r>
              <a:rPr lang="fr-FR" sz="900" dirty="0" err="1" smtClean="0">
                <a:latin typeface="+mj-lt"/>
              </a:rPr>
              <a:t>Géoportail</a:t>
            </a:r>
            <a:endParaRPr lang="fr-FR" sz="9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3783" y="6270171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espace délaissé </a:t>
            </a:r>
            <a:endParaRPr lang="fr-FR" dirty="0"/>
          </a:p>
        </p:txBody>
      </p:sp>
      <p:pic>
        <p:nvPicPr>
          <p:cNvPr id="4" name="Espace réservé du contenu 3" descr="Limites spatiales 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0392" y="2136469"/>
            <a:ext cx="7525512" cy="4355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7</a:t>
            </a:fld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3931921" y="6627168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 : requalification de la route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b="1" u="sng" dirty="0" smtClean="0">
                <a:latin typeface="+mj-lt"/>
              </a:rPr>
              <a:t>Enjeux :</a:t>
            </a:r>
          </a:p>
          <a:p>
            <a:endParaRPr lang="fr-FR" dirty="0" smtClean="0"/>
          </a:p>
          <a:p>
            <a:r>
              <a:rPr lang="fr-FR" dirty="0" smtClean="0">
                <a:latin typeface="+mj-lt"/>
              </a:rPr>
              <a:t>Redonner un caractère plus « urbain » à la traversée </a:t>
            </a:r>
          </a:p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Amélioration des conditions de sécurité le long de la voirie </a:t>
            </a:r>
            <a:endParaRPr lang="fr-FR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8</a:t>
            </a:fld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Partie centrale </a:t>
            </a:r>
            <a:endParaRPr lang="fr-FR" dirty="0"/>
          </a:p>
        </p:txBody>
      </p:sp>
      <p:pic>
        <p:nvPicPr>
          <p:cNvPr id="4" name="Espace réservé du contenu 3" descr="Fourberie.png"/>
          <p:cNvPicPr>
            <a:picLocks noGrp="1"/>
          </p:cNvPicPr>
          <p:nvPr>
            <p:ph idx="1"/>
          </p:nvPr>
        </p:nvPicPr>
        <p:blipFill>
          <a:blip r:embed="rId2" cstate="print"/>
          <a:srcRect l="10881" r="13014"/>
          <a:stretch>
            <a:fillRect/>
          </a:stretch>
        </p:blipFill>
        <p:spPr>
          <a:xfrm>
            <a:off x="2351316" y="4361019"/>
            <a:ext cx="4206239" cy="2287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6027202" y="2124021"/>
            <a:ext cx="2834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</a:rPr>
              <a:t> Réduction de  la route de 7m à 6m 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</a:rPr>
              <a:t> Mise en place de coussins berlinois </a:t>
            </a:r>
            <a:r>
              <a:rPr lang="fr-FR" sz="1600" dirty="0" smtClean="0">
                <a:latin typeface="+mj-lt"/>
              </a:rPr>
              <a:t>aux </a:t>
            </a:r>
            <a:r>
              <a:rPr lang="fr-FR" sz="1600" dirty="0" smtClean="0">
                <a:latin typeface="+mj-lt"/>
              </a:rPr>
              <a:t>bornes de la partie centrale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+mj-lt"/>
              </a:rPr>
              <a:t> Implantation de végétation aux abords de la route</a:t>
            </a:r>
            <a:endParaRPr lang="fr-FR" sz="1600" dirty="0">
              <a:latin typeface="+mj-lt"/>
            </a:endParaRPr>
          </a:p>
        </p:txBody>
      </p:sp>
      <p:pic>
        <p:nvPicPr>
          <p:cNvPr id="7" name="Image 6" descr="Centre bourg.png"/>
          <p:cNvPicPr/>
          <p:nvPr/>
        </p:nvPicPr>
        <p:blipFill>
          <a:blip r:embed="rId3" cstate="print">
            <a:lum bright="-20000" contrast="40000"/>
          </a:blip>
          <a:srcRect t="25285" b="18907"/>
          <a:stretch>
            <a:fillRect/>
          </a:stretch>
        </p:blipFill>
        <p:spPr>
          <a:xfrm>
            <a:off x="185846" y="2024443"/>
            <a:ext cx="5762625" cy="2333625"/>
          </a:xfrm>
          <a:prstGeom prst="rect">
            <a:avLst/>
          </a:prstGeom>
        </p:spPr>
      </p:pic>
      <p:cxnSp>
        <p:nvCxnSpPr>
          <p:cNvPr id="10" name="Connecteur droit 9"/>
          <p:cNvCxnSpPr>
            <a:endCxn id="4" idx="0"/>
          </p:cNvCxnSpPr>
          <p:nvPr/>
        </p:nvCxnSpPr>
        <p:spPr>
          <a:xfrm>
            <a:off x="4441371" y="3487783"/>
            <a:ext cx="13065" cy="873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9</a:t>
            </a:fld>
            <a:endParaRPr kumimoji="0" lang="en-US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Marc LIENARD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92332" y="6335485"/>
            <a:ext cx="1554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>
                <a:latin typeface="+mj-lt"/>
              </a:rPr>
              <a:t>Source : Marc </a:t>
            </a:r>
            <a:r>
              <a:rPr lang="fr-FR" sz="900" dirty="0" err="1" smtClean="0">
                <a:latin typeface="+mj-lt"/>
              </a:rPr>
              <a:t>Lienard</a:t>
            </a:r>
            <a:endParaRPr lang="fr-FR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252</Words>
  <Application>Microsoft Office PowerPoint</Application>
  <PresentationFormat>Affichage à l'écran (4:3)</PresentationFormat>
  <Paragraphs>81</Paragraphs>
  <Slides>12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Urban</vt:lpstr>
      <vt:lpstr>PROJET INDIVUDUEL</vt:lpstr>
      <vt:lpstr>Localisation de la zone d’étude </vt:lpstr>
      <vt:lpstr>Echelle départementale</vt:lpstr>
      <vt:lpstr>Morphologie Urbaine de la commune</vt:lpstr>
      <vt:lpstr>Un espace délaissé </vt:lpstr>
      <vt:lpstr>Un espace délaissé </vt:lpstr>
      <vt:lpstr>Un espace délaissé </vt:lpstr>
      <vt:lpstr>Projet : requalification de la route </vt:lpstr>
      <vt:lpstr>Partie centrale </vt:lpstr>
      <vt:lpstr>Parties périphériques </vt:lpstr>
      <vt:lpstr>Parties périphériques</vt:lpstr>
      <vt:lpstr>Conclusion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lienard</dc:creator>
  <cp:lastModifiedBy>marc lienard</cp:lastModifiedBy>
  <cp:revision>96</cp:revision>
  <dcterms:created xsi:type="dcterms:W3CDTF">2014-09-16T21:41:14Z</dcterms:created>
  <dcterms:modified xsi:type="dcterms:W3CDTF">2017-06-12T13:59:48Z</dcterms:modified>
</cp:coreProperties>
</file>