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2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3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4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5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16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17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1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1.xml" ContentType="application/vnd.openxmlformats-officedocument.drawingml.chartshapes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2.xml" ContentType="application/vnd.openxmlformats-officedocument.drawingml.chartshapes+xml"/>
  <Override PartName="/ppt/charts/chart12.xml" ContentType="application/vnd.openxmlformats-officedocument.drawingml.chart+xml"/>
  <Override PartName="/ppt/drawings/drawing3.xml" ContentType="application/vnd.openxmlformats-officedocument.drawingml.chartshapes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4.xml" ContentType="application/vnd.openxmlformats-officedocument.drawingml.chartshapes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21.xml" ContentType="application/vnd.openxmlformats-officedocument.presentationml.notesSlide+xml"/>
  <Override PartName="/ppt/charts/chart16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24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26"/>
  </p:sldMasterIdLst>
  <p:notesMasterIdLst>
    <p:notesMasterId r:id="rId90"/>
  </p:notesMasterIdLst>
  <p:sldIdLst>
    <p:sldId id="287" r:id="rId27"/>
    <p:sldId id="300" r:id="rId28"/>
    <p:sldId id="301" r:id="rId29"/>
    <p:sldId id="367" r:id="rId30"/>
    <p:sldId id="368" r:id="rId31"/>
    <p:sldId id="369" r:id="rId32"/>
    <p:sldId id="370" r:id="rId33"/>
    <p:sldId id="305" r:id="rId34"/>
    <p:sldId id="377" r:id="rId35"/>
    <p:sldId id="378" r:id="rId36"/>
    <p:sldId id="379" r:id="rId37"/>
    <p:sldId id="288" r:id="rId38"/>
    <p:sldId id="371" r:id="rId39"/>
    <p:sldId id="310" r:id="rId40"/>
    <p:sldId id="360" r:id="rId41"/>
    <p:sldId id="361" r:id="rId42"/>
    <p:sldId id="362" r:id="rId43"/>
    <p:sldId id="315" r:id="rId44"/>
    <p:sldId id="316" r:id="rId45"/>
    <p:sldId id="317" r:id="rId46"/>
    <p:sldId id="318" r:id="rId47"/>
    <p:sldId id="319" r:id="rId48"/>
    <p:sldId id="320" r:id="rId49"/>
    <p:sldId id="372" r:id="rId50"/>
    <p:sldId id="323" r:id="rId51"/>
    <p:sldId id="373" r:id="rId52"/>
    <p:sldId id="325" r:id="rId53"/>
    <p:sldId id="374" r:id="rId54"/>
    <p:sldId id="326" r:id="rId55"/>
    <p:sldId id="331" r:id="rId56"/>
    <p:sldId id="330" r:id="rId57"/>
    <p:sldId id="364" r:id="rId58"/>
    <p:sldId id="365" r:id="rId59"/>
    <p:sldId id="366" r:id="rId60"/>
    <p:sldId id="339" r:id="rId61"/>
    <p:sldId id="329" r:id="rId62"/>
    <p:sldId id="357" r:id="rId63"/>
    <p:sldId id="358" r:id="rId64"/>
    <p:sldId id="290" r:id="rId65"/>
    <p:sldId id="353" r:id="rId66"/>
    <p:sldId id="381" r:id="rId67"/>
    <p:sldId id="291" r:id="rId68"/>
    <p:sldId id="292" r:id="rId69"/>
    <p:sldId id="333" r:id="rId70"/>
    <p:sldId id="347" r:id="rId71"/>
    <p:sldId id="345" r:id="rId72"/>
    <p:sldId id="354" r:id="rId73"/>
    <p:sldId id="346" r:id="rId74"/>
    <p:sldId id="355" r:id="rId75"/>
    <p:sldId id="348" r:id="rId76"/>
    <p:sldId id="376" r:id="rId77"/>
    <p:sldId id="380" r:id="rId78"/>
    <p:sldId id="335" r:id="rId79"/>
    <p:sldId id="336" r:id="rId80"/>
    <p:sldId id="297" r:id="rId81"/>
    <p:sldId id="375" r:id="rId82"/>
    <p:sldId id="356" r:id="rId83"/>
    <p:sldId id="298" r:id="rId84"/>
    <p:sldId id="337" r:id="rId85"/>
    <p:sldId id="338" r:id="rId86"/>
    <p:sldId id="299" r:id="rId87"/>
    <p:sldId id="352" r:id="rId88"/>
    <p:sldId id="383" r:id="rId8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862D"/>
    <a:srgbClr val="1E8DA7"/>
    <a:srgbClr val="FFFF66"/>
    <a:srgbClr val="008000"/>
    <a:srgbClr val="595959"/>
    <a:srgbClr val="FF3300"/>
    <a:srgbClr val="FF6600"/>
    <a:srgbClr val="FFCC66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Style à thème 1 - Accentuation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75" autoAdjust="0"/>
    <p:restoredTop sz="94434" autoAdjust="0"/>
  </p:normalViewPr>
  <p:slideViewPr>
    <p:cSldViewPr snapToGrid="0">
      <p:cViewPr varScale="1">
        <p:scale>
          <a:sx n="51" d="100"/>
          <a:sy n="51" d="100"/>
        </p:scale>
        <p:origin x="84" y="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1.xml"/><Relationship Id="rId21" Type="http://schemas.openxmlformats.org/officeDocument/2006/relationships/customXml" Target="../customXml/item21.xml"/><Relationship Id="rId42" Type="http://schemas.openxmlformats.org/officeDocument/2006/relationships/slide" Target="slides/slide16.xml"/><Relationship Id="rId47" Type="http://schemas.openxmlformats.org/officeDocument/2006/relationships/slide" Target="slides/slide21.xml"/><Relationship Id="rId63" Type="http://schemas.openxmlformats.org/officeDocument/2006/relationships/slide" Target="slides/slide37.xml"/><Relationship Id="rId68" Type="http://schemas.openxmlformats.org/officeDocument/2006/relationships/slide" Target="slides/slide42.xml"/><Relationship Id="rId84" Type="http://schemas.openxmlformats.org/officeDocument/2006/relationships/slide" Target="slides/slide58.xml"/><Relationship Id="rId89" Type="http://schemas.openxmlformats.org/officeDocument/2006/relationships/slide" Target="slides/slide63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slide" Target="slides/slide6.xml"/><Relationship Id="rId37" Type="http://schemas.openxmlformats.org/officeDocument/2006/relationships/slide" Target="slides/slide11.xml"/><Relationship Id="rId53" Type="http://schemas.openxmlformats.org/officeDocument/2006/relationships/slide" Target="slides/slide27.xml"/><Relationship Id="rId58" Type="http://schemas.openxmlformats.org/officeDocument/2006/relationships/slide" Target="slides/slide32.xml"/><Relationship Id="rId74" Type="http://schemas.openxmlformats.org/officeDocument/2006/relationships/slide" Target="slides/slide48.xml"/><Relationship Id="rId79" Type="http://schemas.openxmlformats.org/officeDocument/2006/relationships/slide" Target="slides/slide53.xml"/><Relationship Id="rId5" Type="http://schemas.openxmlformats.org/officeDocument/2006/relationships/customXml" Target="../customXml/item5.xml"/><Relationship Id="rId90" Type="http://schemas.openxmlformats.org/officeDocument/2006/relationships/notesMaster" Target="notesMasters/notesMaster1.xml"/><Relationship Id="rId22" Type="http://schemas.openxmlformats.org/officeDocument/2006/relationships/customXml" Target="../customXml/item22.xml"/><Relationship Id="rId27" Type="http://schemas.openxmlformats.org/officeDocument/2006/relationships/slide" Target="slides/slide1.xml"/><Relationship Id="rId43" Type="http://schemas.openxmlformats.org/officeDocument/2006/relationships/slide" Target="slides/slide17.xml"/><Relationship Id="rId48" Type="http://schemas.openxmlformats.org/officeDocument/2006/relationships/slide" Target="slides/slide22.xml"/><Relationship Id="rId64" Type="http://schemas.openxmlformats.org/officeDocument/2006/relationships/slide" Target="slides/slide38.xml"/><Relationship Id="rId69" Type="http://schemas.openxmlformats.org/officeDocument/2006/relationships/slide" Target="slides/slide43.xml"/><Relationship Id="rId8" Type="http://schemas.openxmlformats.org/officeDocument/2006/relationships/customXml" Target="../customXml/item8.xml"/><Relationship Id="rId51" Type="http://schemas.openxmlformats.org/officeDocument/2006/relationships/slide" Target="slides/slide25.xml"/><Relationship Id="rId72" Type="http://schemas.openxmlformats.org/officeDocument/2006/relationships/slide" Target="slides/slide46.xml"/><Relationship Id="rId80" Type="http://schemas.openxmlformats.org/officeDocument/2006/relationships/slide" Target="slides/slide54.xml"/><Relationship Id="rId85" Type="http://schemas.openxmlformats.org/officeDocument/2006/relationships/slide" Target="slides/slide59.xml"/><Relationship Id="rId93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7.xml"/><Relationship Id="rId38" Type="http://schemas.openxmlformats.org/officeDocument/2006/relationships/slide" Target="slides/slide12.xml"/><Relationship Id="rId46" Type="http://schemas.openxmlformats.org/officeDocument/2006/relationships/slide" Target="slides/slide20.xml"/><Relationship Id="rId59" Type="http://schemas.openxmlformats.org/officeDocument/2006/relationships/slide" Target="slides/slide33.xml"/><Relationship Id="rId67" Type="http://schemas.openxmlformats.org/officeDocument/2006/relationships/slide" Target="slides/slide41.xml"/><Relationship Id="rId20" Type="http://schemas.openxmlformats.org/officeDocument/2006/relationships/customXml" Target="../customXml/item20.xml"/><Relationship Id="rId41" Type="http://schemas.openxmlformats.org/officeDocument/2006/relationships/slide" Target="slides/slide15.xml"/><Relationship Id="rId54" Type="http://schemas.openxmlformats.org/officeDocument/2006/relationships/slide" Target="slides/slide28.xml"/><Relationship Id="rId62" Type="http://schemas.openxmlformats.org/officeDocument/2006/relationships/slide" Target="slides/slide36.xml"/><Relationship Id="rId70" Type="http://schemas.openxmlformats.org/officeDocument/2006/relationships/slide" Target="slides/slide44.xml"/><Relationship Id="rId75" Type="http://schemas.openxmlformats.org/officeDocument/2006/relationships/slide" Target="slides/slide49.xml"/><Relationship Id="rId83" Type="http://schemas.openxmlformats.org/officeDocument/2006/relationships/slide" Target="slides/slide57.xml"/><Relationship Id="rId88" Type="http://schemas.openxmlformats.org/officeDocument/2006/relationships/slide" Target="slides/slide62.xml"/><Relationship Id="rId9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2.xml"/><Relationship Id="rId36" Type="http://schemas.openxmlformats.org/officeDocument/2006/relationships/slide" Target="slides/slide10.xml"/><Relationship Id="rId49" Type="http://schemas.openxmlformats.org/officeDocument/2006/relationships/slide" Target="slides/slide23.xml"/><Relationship Id="rId57" Type="http://schemas.openxmlformats.org/officeDocument/2006/relationships/slide" Target="slides/slide31.xml"/><Relationship Id="rId10" Type="http://schemas.openxmlformats.org/officeDocument/2006/relationships/customXml" Target="../customXml/item10.xml"/><Relationship Id="rId31" Type="http://schemas.openxmlformats.org/officeDocument/2006/relationships/slide" Target="slides/slide5.xml"/><Relationship Id="rId44" Type="http://schemas.openxmlformats.org/officeDocument/2006/relationships/slide" Target="slides/slide18.xml"/><Relationship Id="rId52" Type="http://schemas.openxmlformats.org/officeDocument/2006/relationships/slide" Target="slides/slide26.xml"/><Relationship Id="rId60" Type="http://schemas.openxmlformats.org/officeDocument/2006/relationships/slide" Target="slides/slide34.xml"/><Relationship Id="rId65" Type="http://schemas.openxmlformats.org/officeDocument/2006/relationships/slide" Target="slides/slide39.xml"/><Relationship Id="rId73" Type="http://schemas.openxmlformats.org/officeDocument/2006/relationships/slide" Target="slides/slide47.xml"/><Relationship Id="rId78" Type="http://schemas.openxmlformats.org/officeDocument/2006/relationships/slide" Target="slides/slide52.xml"/><Relationship Id="rId81" Type="http://schemas.openxmlformats.org/officeDocument/2006/relationships/slide" Target="slides/slide55.xml"/><Relationship Id="rId86" Type="http://schemas.openxmlformats.org/officeDocument/2006/relationships/slide" Target="slides/slide60.xml"/><Relationship Id="rId9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slide" Target="slides/slide13.xml"/><Relationship Id="rId34" Type="http://schemas.openxmlformats.org/officeDocument/2006/relationships/slide" Target="slides/slide8.xml"/><Relationship Id="rId50" Type="http://schemas.openxmlformats.org/officeDocument/2006/relationships/slide" Target="slides/slide24.xml"/><Relationship Id="rId55" Type="http://schemas.openxmlformats.org/officeDocument/2006/relationships/slide" Target="slides/slide29.xml"/><Relationship Id="rId76" Type="http://schemas.openxmlformats.org/officeDocument/2006/relationships/slide" Target="slides/slide50.xml"/><Relationship Id="rId7" Type="http://schemas.openxmlformats.org/officeDocument/2006/relationships/customXml" Target="../customXml/item7.xml"/><Relationship Id="rId71" Type="http://schemas.openxmlformats.org/officeDocument/2006/relationships/slide" Target="slides/slide45.xml"/><Relationship Id="rId92" Type="http://schemas.openxmlformats.org/officeDocument/2006/relationships/viewProps" Target="viewProps.xml"/><Relationship Id="rId2" Type="http://schemas.openxmlformats.org/officeDocument/2006/relationships/customXml" Target="../customXml/item2.xml"/><Relationship Id="rId29" Type="http://schemas.openxmlformats.org/officeDocument/2006/relationships/slide" Target="slides/slide3.xml"/><Relationship Id="rId24" Type="http://schemas.openxmlformats.org/officeDocument/2006/relationships/customXml" Target="../customXml/item24.xml"/><Relationship Id="rId40" Type="http://schemas.openxmlformats.org/officeDocument/2006/relationships/slide" Target="slides/slide14.xml"/><Relationship Id="rId45" Type="http://schemas.openxmlformats.org/officeDocument/2006/relationships/slide" Target="slides/slide19.xml"/><Relationship Id="rId66" Type="http://schemas.openxmlformats.org/officeDocument/2006/relationships/slide" Target="slides/slide40.xml"/><Relationship Id="rId87" Type="http://schemas.openxmlformats.org/officeDocument/2006/relationships/slide" Target="slides/slide61.xml"/><Relationship Id="rId61" Type="http://schemas.openxmlformats.org/officeDocument/2006/relationships/slide" Target="slides/slide35.xml"/><Relationship Id="rId82" Type="http://schemas.openxmlformats.org/officeDocument/2006/relationships/slide" Target="slides/slide5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slide" Target="slides/slide4.xml"/><Relationship Id="rId35" Type="http://schemas.openxmlformats.org/officeDocument/2006/relationships/slide" Target="slides/slide9.xml"/><Relationship Id="rId56" Type="http://schemas.openxmlformats.org/officeDocument/2006/relationships/slide" Target="slides/slide30.xml"/><Relationship Id="rId77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Feuille_de_calcul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durne\Desktop\SDAPNIORT\TRAVAIL\DIAGNOSTIC\DIAGNOSTICANAL2.xlsx" TargetMode="Externa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1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durne\Desktop\SDAPNIORT\TRAVAIL\DIAGNOSTIC\DIAGNOSTICANAL2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2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../embeddings/oleObject1.bin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durne\Desktop\SDAPNIORT\TRAVAIL\DIAGNOSTIC\DIAGNOSTICANAL2.xlsx" TargetMode="Externa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4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durne\Desktop\SDAPNIORT\TRAVAIL\DIAGNOSTIC\DIAGNOSTICANAL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durne\Desktop\SDAPNIORT\TRAVAIL\DIAGNOSTIC\DIAGNOSTICANAL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4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durne\Desktop\SDAPNIORT\REUNION\DIAGNOSTICANAL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Feuille_de_calcul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lo&#239;se\Desktop\en%20ce%20moment\TPMR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Feuille_de_calcul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hristophe\Documents\STG%20DA4%202015\Documents%20produits\Felix\Fr&#233;quence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hristophe\Documents\STG%20DA4%202015\Documents%20produits\Christophe\analyse%20parc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hristophe\Documents\STG%20DA4%202015\Documents%20produits\Christophe\analyse%20parc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hristophe\Documents\STG%20DA4%202015\Documents%20produits\Christophe\analyse%20parc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Classeur1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Population au</a:t>
            </a:r>
            <a:r>
              <a:rPr lang="en-US" b="1" baseline="0" dirty="0"/>
              <a:t> </a:t>
            </a:r>
            <a:r>
              <a:rPr lang="en-US" b="1" baseline="0" dirty="0" err="1" smtClean="0"/>
              <a:t>niveau</a:t>
            </a:r>
            <a:r>
              <a:rPr lang="en-US" b="1" dirty="0" smtClean="0"/>
              <a:t> </a:t>
            </a:r>
            <a:r>
              <a:rPr lang="en-US" b="1" dirty="0"/>
              <a:t>des communes de plus de 2000 habitants (hors Niort) </a:t>
            </a:r>
            <a:r>
              <a:rPr lang="en-US" b="1" dirty="0" err="1"/>
              <a:t>selon</a:t>
            </a:r>
            <a:r>
              <a:rPr lang="en-US" b="1" baseline="0" dirty="0"/>
              <a:t> </a:t>
            </a:r>
            <a:r>
              <a:rPr lang="en-US" b="1" baseline="0" dirty="0" err="1"/>
              <a:t>l'INSEE</a:t>
            </a:r>
            <a:r>
              <a:rPr lang="en-US" b="1" baseline="0" dirty="0"/>
              <a:t> en 2011</a:t>
            </a:r>
            <a:endParaRPr lang="en-US" b="1" dirty="0"/>
          </a:p>
        </c:rich>
      </c:tx>
      <c:layout>
        <c:manualLayout>
          <c:xMode val="edge"/>
          <c:yMode val="edge"/>
          <c:x val="0.1851975067261230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9.2356555976463223E-2"/>
          <c:y val="0.15653053833157238"/>
          <c:w val="0.88633374921286712"/>
          <c:h val="0.676456317253352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Feuil2!$F$5</c:f>
              <c:strCache>
                <c:ptCount val="1"/>
                <c:pt idx="0">
                  <c:v>Population</c:v>
                </c:pt>
              </c:strCache>
            </c:strRef>
          </c:tx>
          <c:spPr>
            <a:solidFill>
              <a:srgbClr val="1E8DA7"/>
            </a:solidFill>
            <a:ln>
              <a:noFill/>
            </a:ln>
            <a:effectLst/>
          </c:spPr>
          <c:invertIfNegative val="0"/>
          <c:cat>
            <c:strRef>
              <c:f>Feuil2!$E$6:$E$14</c:f>
              <c:strCache>
                <c:ptCount val="9"/>
                <c:pt idx="0">
                  <c:v>Chauray</c:v>
                </c:pt>
                <c:pt idx="1">
                  <c:v>Aiffres</c:v>
                </c:pt>
                <c:pt idx="2">
                  <c:v>Echiré</c:v>
                </c:pt>
                <c:pt idx="3">
                  <c:v>Vouillé</c:v>
                </c:pt>
                <c:pt idx="4">
                  <c:v>Frontenay</c:v>
                </c:pt>
                <c:pt idx="5">
                  <c:v>Magné</c:v>
                </c:pt>
                <c:pt idx="6">
                  <c:v>Mauzé </c:v>
                </c:pt>
                <c:pt idx="7">
                  <c:v>Coulon </c:v>
                </c:pt>
                <c:pt idx="8">
                  <c:v>Prahecq</c:v>
                </c:pt>
              </c:strCache>
            </c:strRef>
          </c:cat>
          <c:val>
            <c:numRef>
              <c:f>Feuil2!$F$6:$F$14</c:f>
              <c:numCache>
                <c:formatCode>General</c:formatCode>
                <c:ptCount val="9"/>
                <c:pt idx="0">
                  <c:v>5985</c:v>
                </c:pt>
                <c:pt idx="1">
                  <c:v>5229</c:v>
                </c:pt>
                <c:pt idx="2">
                  <c:v>3336</c:v>
                </c:pt>
                <c:pt idx="3">
                  <c:v>3248</c:v>
                </c:pt>
                <c:pt idx="4">
                  <c:v>2982</c:v>
                </c:pt>
                <c:pt idx="5">
                  <c:v>2820</c:v>
                </c:pt>
                <c:pt idx="6">
                  <c:v>2800</c:v>
                </c:pt>
                <c:pt idx="7">
                  <c:v>2224</c:v>
                </c:pt>
                <c:pt idx="8">
                  <c:v>2069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9953456"/>
        <c:axId val="539957808"/>
      </c:barChart>
      <c:catAx>
        <c:axId val="539953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39957808"/>
        <c:crosses val="autoZero"/>
        <c:auto val="1"/>
        <c:lblAlgn val="ctr"/>
        <c:lblOffset val="100"/>
        <c:noMultiLvlLbl val="0"/>
      </c:catAx>
      <c:valAx>
        <c:axId val="539957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39953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Analyse des données de la largeur des quais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49790072319527451"/>
          <c:y val="0.15070293115579747"/>
          <c:w val="0.47691601049868776"/>
          <c:h val="0.74046296296296299"/>
        </c:manualLayout>
      </c:layout>
      <c:pieChart>
        <c:varyColors val="1"/>
        <c:ser>
          <c:idx val="0"/>
          <c:order val="0"/>
          <c:tx>
            <c:v>Analyse largeur</c:v>
          </c:tx>
          <c:spPr>
            <a:ln w="127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92D05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000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C00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00B050"/>
              </a:solidFill>
              <a:ln w="12700">
                <a:solidFill>
                  <a:schemeClr val="tx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8.6170822397200447E-2"/>
                  <c:y val="0.130435622630504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3134076990376098E-2"/>
                  <c:y val="2.568168562262965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1716316710411097E-2"/>
                  <c:y val="-2.871719160104986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8234908136482943E-2"/>
                  <c:y val="-0.1020512540099154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13842147856517936"/>
                  <c:y val="1.602799650043744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ANALYSE!$A$5:$A$9</c:f>
              <c:strCache>
                <c:ptCount val="5"/>
                <c:pt idx="0">
                  <c:v>Entre 1,40 m et 1,80 m</c:v>
                </c:pt>
                <c:pt idx="1">
                  <c:v>Entre 1,80 m et 2,20 m</c:v>
                </c:pt>
                <c:pt idx="2">
                  <c:v>Inférieure à 1,40 m</c:v>
                </c:pt>
                <c:pt idx="3">
                  <c:v>Pas de quai</c:v>
                </c:pt>
                <c:pt idx="4">
                  <c:v>Supérieure à 2,20 m</c:v>
                </c:pt>
              </c:strCache>
            </c:strRef>
          </c:cat>
          <c:val>
            <c:numRef>
              <c:f>ANALYSE!$C$5:$C$9</c:f>
              <c:numCache>
                <c:formatCode>0%</c:formatCode>
                <c:ptCount val="5"/>
                <c:pt idx="0">
                  <c:v>0.2236024844720497</c:v>
                </c:pt>
                <c:pt idx="1">
                  <c:v>0.14596273291925466</c:v>
                </c:pt>
                <c:pt idx="2">
                  <c:v>0.12732919254658384</c:v>
                </c:pt>
                <c:pt idx="3">
                  <c:v>9.627329192546584E-2</c:v>
                </c:pt>
                <c:pt idx="4">
                  <c:v>0.40372670807453415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3.0555555555555555E-2"/>
          <c:y val="0.17056576261300674"/>
          <c:w val="0.42096369203849521"/>
          <c:h val="0.571183289588801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Analyse des données de la pente en long des quais</a:t>
            </a:r>
          </a:p>
        </c:rich>
      </c:tx>
      <c:layout>
        <c:manualLayout>
          <c:xMode val="edge"/>
          <c:yMode val="edge"/>
          <c:x val="0.15166666666666667"/>
          <c:y val="3.2407407407407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53376421697287846"/>
          <c:y val="0.2225"/>
          <c:w val="0.43038888888888882"/>
          <c:h val="0.71731481481481474"/>
        </c:manualLayout>
      </c:layout>
      <c:pieChart>
        <c:varyColors val="1"/>
        <c:ser>
          <c:idx val="0"/>
          <c:order val="0"/>
          <c:tx>
            <c:v>Analyse pente en long</c:v>
          </c:tx>
          <c:spPr>
            <a:ln w="127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00B05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000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C00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00B050"/>
              </a:solidFill>
              <a:ln w="12700">
                <a:solidFill>
                  <a:schemeClr val="tx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1074409448818898"/>
                  <c:y val="-0.18307852143482056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2487204724409447E-2"/>
                  <c:y val="0.1380238407699037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6266404199475067E-2"/>
                  <c:y val="7.639617964421113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ANALYSE!$A$16:$A$18</c:f>
              <c:strCache>
                <c:ptCount val="3"/>
                <c:pt idx="0">
                  <c:v>Inférieure à 5°</c:v>
                </c:pt>
                <c:pt idx="1">
                  <c:v>Pas de quai</c:v>
                </c:pt>
                <c:pt idx="2">
                  <c:v>Supérieure à 5°</c:v>
                </c:pt>
              </c:strCache>
            </c:strRef>
          </c:cat>
          <c:val>
            <c:numRef>
              <c:f>ANALYSE!$C$16:$C$18</c:f>
              <c:numCache>
                <c:formatCode>0%</c:formatCode>
                <c:ptCount val="3"/>
                <c:pt idx="0">
                  <c:v>0.86956521739130432</c:v>
                </c:pt>
                <c:pt idx="1">
                  <c:v>8.6956521739130432E-2</c:v>
                </c:pt>
                <c:pt idx="2">
                  <c:v>4.0372670807453416E-2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8.8888888888888892E-2"/>
          <c:y val="0.25389909594634008"/>
          <c:w val="0.33763035870516184"/>
          <c:h val="0.432294400699912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Analyse des données de la pente en travers</a:t>
            </a:r>
            <a:r>
              <a:rPr lang="en-US" sz="1600" b="1" baseline="0">
                <a:solidFill>
                  <a:sysClr val="windowText" lastClr="000000"/>
                </a:solidFill>
              </a:rPr>
              <a:t> </a:t>
            </a:r>
            <a:r>
              <a:rPr lang="en-US" sz="1600" b="1">
                <a:solidFill>
                  <a:sysClr val="windowText" lastClr="000000"/>
                </a:solidFill>
              </a:rPr>
              <a:t>des quais</a:t>
            </a:r>
          </a:p>
        </c:rich>
      </c:tx>
      <c:layout>
        <c:manualLayout>
          <c:xMode val="edge"/>
          <c:yMode val="edge"/>
          <c:x val="0.15166666666666667"/>
          <c:y val="3.240740740740740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51154199475065631"/>
          <c:y val="0.22712962962962963"/>
          <c:w val="0.4331666666666667"/>
          <c:h val="0.7219444444444445"/>
        </c:manualLayout>
      </c:layout>
      <c:pieChart>
        <c:varyColors val="1"/>
        <c:ser>
          <c:idx val="0"/>
          <c:order val="0"/>
          <c:tx>
            <c:v>Analyse pente en long</c:v>
          </c:tx>
          <c:spPr>
            <a:ln w="127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00B05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000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C00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00B050"/>
              </a:solidFill>
              <a:ln w="12700">
                <a:solidFill>
                  <a:schemeClr val="tx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5518853893263351"/>
                  <c:y val="-5.807852143482064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487314085739181E-2"/>
                  <c:y val="-7.40740740740740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8488626421697238E-2"/>
                  <c:y val="0.2530099883347913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ANALYSE!$A$35:$A$37</c:f>
              <c:strCache>
                <c:ptCount val="3"/>
                <c:pt idx="0">
                  <c:v>Inférieure à 2°</c:v>
                </c:pt>
                <c:pt idx="1">
                  <c:v>Pas de quai</c:v>
                </c:pt>
                <c:pt idx="2">
                  <c:v>Supérieure à 2°</c:v>
                </c:pt>
              </c:strCache>
            </c:strRef>
          </c:cat>
          <c:val>
            <c:numRef>
              <c:f>ANALYSE!$C$35:$C$37</c:f>
              <c:numCache>
                <c:formatCode>0%</c:formatCode>
                <c:ptCount val="3"/>
                <c:pt idx="0">
                  <c:v>0.46728971962616822</c:v>
                </c:pt>
                <c:pt idx="1">
                  <c:v>8.4112149532710276E-2</c:v>
                </c:pt>
                <c:pt idx="2">
                  <c:v>0.4454828660436137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8.8888888888888892E-2"/>
          <c:y val="0.25389909594634008"/>
          <c:w val="0.33763035870516184"/>
          <c:h val="0.432294400699912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Analyse des données de l'etat</a:t>
            </a:r>
            <a:r>
              <a:rPr lang="en-US" sz="1600" b="1" baseline="0">
                <a:solidFill>
                  <a:sysClr val="windowText" lastClr="000000"/>
                </a:solidFill>
              </a:rPr>
              <a:t> du sol </a:t>
            </a:r>
            <a:r>
              <a:rPr lang="en-US" sz="1600" b="1">
                <a:solidFill>
                  <a:sysClr val="windowText" lastClr="000000"/>
                </a:solidFill>
              </a:rPr>
              <a:t>des quais</a:t>
            </a:r>
          </a:p>
        </c:rich>
      </c:tx>
      <c:layout>
        <c:manualLayout>
          <c:xMode val="edge"/>
          <c:yMode val="edge"/>
          <c:x val="0.1561993932943754"/>
          <c:y val="5.43868446742618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51675000000000004"/>
          <c:y val="0.22712962962962963"/>
          <c:w val="0.42205555555555557"/>
          <c:h val="0.7034259259259259"/>
        </c:manualLayout>
      </c:layout>
      <c:pieChart>
        <c:varyColors val="1"/>
        <c:ser>
          <c:idx val="0"/>
          <c:order val="0"/>
          <c:tx>
            <c:v>Analyse hauteur</c:v>
          </c:tx>
          <c:spPr>
            <a:ln w="127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66FF99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000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C00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C000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FF0000"/>
              </a:solidFill>
              <a:ln w="12700">
                <a:solidFill>
                  <a:schemeClr val="tx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4166666666666677"/>
                  <c:y val="9.410834062408857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"/>
                  <c:y val="-3.327245552639253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4959973753280839"/>
                  <c:y val="6.0185185185185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9655074365704187E-2"/>
                  <c:y val="0.1683453630796150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7.1671369203849519E-2"/>
                  <c:y val="0.1546700933216681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ANALYSE!$A$44:$A$46</c:f>
              <c:strCache>
                <c:ptCount val="3"/>
                <c:pt idx="0">
                  <c:v>Bon</c:v>
                </c:pt>
                <c:pt idx="1">
                  <c:v>Mauvais</c:v>
                </c:pt>
                <c:pt idx="2">
                  <c:v>Moyen</c:v>
                </c:pt>
              </c:strCache>
            </c:strRef>
          </c:cat>
          <c:val>
            <c:numRef>
              <c:f>ANALYSE!$C$44:$C$46</c:f>
              <c:numCache>
                <c:formatCode>0%</c:formatCode>
                <c:ptCount val="3"/>
                <c:pt idx="0">
                  <c:v>0.33850931677018631</c:v>
                </c:pt>
                <c:pt idx="1">
                  <c:v>0.33540372670807456</c:v>
                </c:pt>
                <c:pt idx="2">
                  <c:v>0.31366459627329191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.10555555555555556"/>
          <c:y val="0.21686205890930299"/>
          <c:w val="0.23485258092738406"/>
          <c:h val="0.446183289588801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ysClr val="windowText" lastClr="000000"/>
                </a:solidFill>
              </a:rPr>
              <a:t>% de nombres de contraintes pour les </a:t>
            </a:r>
            <a:r>
              <a:rPr lang="en-US" sz="1800" dirty="0">
                <a:solidFill>
                  <a:sysClr val="windowText" lastClr="000000"/>
                </a:solidFill>
              </a:rPr>
              <a:t>321</a:t>
            </a:r>
            <a:r>
              <a:rPr lang="en-US" dirty="0">
                <a:solidFill>
                  <a:sysClr val="windowText" lastClr="000000"/>
                </a:solidFill>
              </a:rPr>
              <a:t> arrêts diagnostiqués non accessible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15723272090988627"/>
          <c:y val="0.28897564887722366"/>
          <c:w val="0.37720122484689411"/>
          <c:h val="0.62866870807815689"/>
        </c:manualLayout>
      </c:layout>
      <c:pieChart>
        <c:varyColors val="1"/>
        <c:ser>
          <c:idx val="0"/>
          <c:order val="0"/>
          <c:tx>
            <c:v>% de promblèmes pour les arrêts diagnostiqués NAA ou NANA</c:v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1"/>
            <c:bubble3D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2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3"/>
            <c:bubble3D val="0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tx1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tx1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'CONCLUSION CONTRAINTES'!$A$3:$B$7</c:f>
              <c:strCach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strCache>
            </c:strRef>
          </c:cat>
          <c:val>
            <c:numRef>
              <c:f>'CONCLUSION CONTRAINTES'!$D$3:$D$7</c:f>
              <c:numCache>
                <c:formatCode>0%</c:formatCode>
                <c:ptCount val="5"/>
                <c:pt idx="0">
                  <c:v>0.16199376947040497</c:v>
                </c:pt>
                <c:pt idx="1">
                  <c:v>0.3115264797507788</c:v>
                </c:pt>
                <c:pt idx="2">
                  <c:v>0.35514018691588783</c:v>
                </c:pt>
                <c:pt idx="3">
                  <c:v>8.7227414330218064E-2</c:v>
                </c:pt>
                <c:pt idx="4">
                  <c:v>8.4112149532710276E-2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2127887139107605"/>
          <c:y val="0.29224482356372122"/>
          <c:w val="7.1331146106736659E-2"/>
          <c:h val="0.652199620880723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solidFill>
      <a:schemeClr val="bg1"/>
    </a:solidFill>
    <a:ln w="19050" cap="flat" cmpd="sng" algn="ctr">
      <a:noFill/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ysClr val="windowText" lastClr="000000"/>
                </a:solidFill>
              </a:rPr>
              <a:t>Nombre de contraintes pour</a:t>
            </a:r>
            <a:r>
              <a:rPr lang="en-US" baseline="0" dirty="0">
                <a:solidFill>
                  <a:sysClr val="windowText" lastClr="000000"/>
                </a:solidFill>
              </a:rPr>
              <a:t> les</a:t>
            </a:r>
            <a:r>
              <a:rPr lang="en-US" dirty="0">
                <a:solidFill>
                  <a:sysClr val="windowText" lastClr="000000"/>
                </a:solidFill>
              </a:rPr>
              <a:t> arrêts </a:t>
            </a:r>
            <a:r>
              <a:rPr lang="en-US" sz="1800" dirty="0">
                <a:solidFill>
                  <a:sysClr val="windowText" lastClr="000000"/>
                </a:solidFill>
              </a:rPr>
              <a:t>321</a:t>
            </a:r>
            <a:r>
              <a:rPr lang="en-US" dirty="0">
                <a:solidFill>
                  <a:sysClr val="windowText" lastClr="000000"/>
                </a:solidFill>
              </a:rPr>
              <a:t> diagnostiqués non accessible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CONTRAINTES</c:v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'CONCLUSION CONTRAINTES'!$A$3:$B$7</c:f>
              <c:strCach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strCache>
            </c:strRef>
          </c:cat>
          <c:val>
            <c:numRef>
              <c:f>'CONCLUSION CONTRAINTES'!$C$3:$C$7</c:f>
              <c:numCache>
                <c:formatCode>General</c:formatCode>
                <c:ptCount val="5"/>
                <c:pt idx="0">
                  <c:v>52</c:v>
                </c:pt>
                <c:pt idx="1">
                  <c:v>100</c:v>
                </c:pt>
                <c:pt idx="2">
                  <c:v>114</c:v>
                </c:pt>
                <c:pt idx="3">
                  <c:v>28</c:v>
                </c:pt>
                <c:pt idx="4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534548720"/>
        <c:axId val="534555792"/>
      </c:barChart>
      <c:catAx>
        <c:axId val="534548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34555792"/>
        <c:crosses val="autoZero"/>
        <c:auto val="1"/>
        <c:lblAlgn val="ctr"/>
        <c:lblOffset val="100"/>
        <c:noMultiLvlLbl val="0"/>
      </c:catAx>
      <c:valAx>
        <c:axId val="534555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34548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19050" cap="flat" cmpd="sng" algn="ctr">
      <a:noFill/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6919101934547707"/>
          <c:y val="3.4120858786317793E-2"/>
        </c:manualLayout>
      </c:layout>
      <c:overlay val="0"/>
      <c:txPr>
        <a:bodyPr/>
        <a:lstStyle/>
        <a:p>
          <a:pPr>
            <a:defRPr sz="1600" u="sng">
              <a:solidFill>
                <a:schemeClr val="tx1">
                  <a:lumMod val="65000"/>
                  <a:lumOff val="35000"/>
                </a:schemeClr>
              </a:solidFill>
            </a:defRPr>
          </a:pPr>
          <a:endParaRPr lang="fr-F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Feuil1!$A$2</c:f>
              <c:strCache>
                <c:ptCount val="1"/>
                <c:pt idx="0">
                  <c:v>Répartition des quais en fonction de l'abri</c:v>
                </c:pt>
              </c:strCache>
            </c:strRef>
          </c:tx>
          <c:spPr>
            <a:ln w="1905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1E8DA7"/>
              </a:solidFill>
              <a:ln w="19050">
                <a:solidFill>
                  <a:schemeClr val="tx1"/>
                </a:solidFill>
              </a:ln>
            </c:spPr>
          </c:dPt>
          <c:dPt>
            <c:idx val="1"/>
            <c:bubble3D val="0"/>
            <c:spPr>
              <a:solidFill>
                <a:srgbClr val="F1862D"/>
              </a:solidFill>
              <a:ln w="19050">
                <a:solidFill>
                  <a:schemeClr val="tx1"/>
                </a:solidFill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Feuil1!$A$3:$A$4</c:f>
              <c:strCache>
                <c:ptCount val="2"/>
                <c:pt idx="0">
                  <c:v>Avec Abri</c:v>
                </c:pt>
                <c:pt idx="1">
                  <c:v>Sans Abri</c:v>
                </c:pt>
              </c:strCache>
            </c:strRef>
          </c:cat>
          <c:val>
            <c:numRef>
              <c:f>Feuil1!$B$3:$B$4</c:f>
              <c:numCache>
                <c:formatCode>General</c:formatCode>
                <c:ptCount val="2"/>
                <c:pt idx="0">
                  <c:v>240</c:v>
                </c:pt>
                <c:pt idx="1">
                  <c:v>337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83975559976888459"/>
          <c:y val="0.48587311404576816"/>
          <c:w val="0.13680012091893862"/>
          <c:h val="0.18585224431630026"/>
        </c:manualLayout>
      </c:layout>
      <c:overlay val="0"/>
      <c:txPr>
        <a:bodyPr/>
        <a:lstStyle/>
        <a:p>
          <a:pPr rtl="0">
            <a:defRPr sz="1200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600">
                <a:solidFill>
                  <a:sysClr val="windowText" lastClr="000000"/>
                </a:solidFill>
              </a:rPr>
              <a:t>Nombre de quais à</a:t>
            </a:r>
            <a:r>
              <a:rPr lang="fr-FR" sz="1600" baseline="0">
                <a:solidFill>
                  <a:sysClr val="windowText" lastClr="000000"/>
                </a:solidFill>
              </a:rPr>
              <a:t> aménager en fonction de leur priorité</a:t>
            </a:r>
            <a:endParaRPr lang="fr-FR" sz="1600">
              <a:solidFill>
                <a:sysClr val="windowText" lastClr="00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pie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tx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92D050"/>
              </a:solidFill>
              <a:ln w="19050">
                <a:solidFill>
                  <a:schemeClr val="tx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Feuil1!$A$5:$A$6</c:f>
              <c:strCache>
                <c:ptCount val="2"/>
                <c:pt idx="0">
                  <c:v>non prioritaire au sens de la loi</c:v>
                </c:pt>
                <c:pt idx="1">
                  <c:v>Prioritaire au sens de la loi</c:v>
                </c:pt>
              </c:strCache>
            </c:strRef>
          </c:cat>
          <c:val>
            <c:numRef>
              <c:f>Feuil1!$B$5:$B$6</c:f>
              <c:numCache>
                <c:formatCode>General</c:formatCode>
                <c:ptCount val="2"/>
                <c:pt idx="0">
                  <c:v>98</c:v>
                </c:pt>
                <c:pt idx="1">
                  <c:v>223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Effectif de</a:t>
            </a:r>
            <a:r>
              <a:rPr lang="en-US" b="1" baseline="0" dirty="0"/>
              <a:t> la population percevant l'AAH en </a:t>
            </a:r>
            <a:r>
              <a:rPr lang="en-US" b="1" baseline="0" dirty="0" smtClean="0"/>
              <a:t>2011 selon l’INSEE </a:t>
            </a:r>
            <a:endParaRPr lang="en-US" b="1" dirty="0"/>
          </a:p>
        </c:rich>
      </c:tx>
      <c:layout>
        <c:manualLayout>
          <c:xMode val="edge"/>
          <c:yMode val="edge"/>
          <c:x val="0.16437572311137474"/>
          <c:y val="2.14544909565458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'Population couvert par l''AAH '!$G$6</c:f>
              <c:strCache>
                <c:ptCount val="1"/>
                <c:pt idx="0">
                  <c:v>Effectif </c:v>
                </c:pt>
              </c:strCache>
            </c:strRef>
          </c:tx>
          <c:spPr>
            <a:solidFill>
              <a:srgbClr val="1E8DA7"/>
            </a:solidFill>
            <a:ln>
              <a:noFill/>
            </a:ln>
            <a:effectLst/>
          </c:spPr>
          <c:invertIfNegative val="0"/>
          <c:cat>
            <c:strRef>
              <c:f>'Population couvert par l''AAH '!$F$7:$F$15</c:f>
              <c:strCache>
                <c:ptCount val="9"/>
                <c:pt idx="0">
                  <c:v>Aiffres</c:v>
                </c:pt>
                <c:pt idx="1">
                  <c:v>Chauray</c:v>
                </c:pt>
                <c:pt idx="2">
                  <c:v>Mauzé</c:v>
                </c:pt>
                <c:pt idx="3">
                  <c:v>Frontenay</c:v>
                </c:pt>
                <c:pt idx="4">
                  <c:v>Coulon</c:v>
                </c:pt>
                <c:pt idx="5">
                  <c:v>Echiré</c:v>
                </c:pt>
                <c:pt idx="6">
                  <c:v>Vouillé</c:v>
                </c:pt>
                <c:pt idx="7">
                  <c:v>Prahecq</c:v>
                </c:pt>
                <c:pt idx="8">
                  <c:v>Magné </c:v>
                </c:pt>
              </c:strCache>
            </c:strRef>
          </c:cat>
          <c:val>
            <c:numRef>
              <c:f>'Population couvert par l''AAH '!$G$7:$G$15</c:f>
              <c:numCache>
                <c:formatCode>General</c:formatCode>
                <c:ptCount val="9"/>
                <c:pt idx="0">
                  <c:v>183</c:v>
                </c:pt>
                <c:pt idx="1">
                  <c:v>76</c:v>
                </c:pt>
                <c:pt idx="2">
                  <c:v>49</c:v>
                </c:pt>
                <c:pt idx="3">
                  <c:v>40</c:v>
                </c:pt>
                <c:pt idx="4">
                  <c:v>38</c:v>
                </c:pt>
                <c:pt idx="5">
                  <c:v>36</c:v>
                </c:pt>
                <c:pt idx="6">
                  <c:v>26</c:v>
                </c:pt>
                <c:pt idx="7">
                  <c:v>23</c:v>
                </c:pt>
                <c:pt idx="8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9956720"/>
        <c:axId val="539950736"/>
      </c:barChart>
      <c:catAx>
        <c:axId val="539956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39950736"/>
        <c:crosses val="autoZero"/>
        <c:auto val="1"/>
        <c:lblAlgn val="ctr"/>
        <c:lblOffset val="100"/>
        <c:noMultiLvlLbl val="0"/>
      </c:catAx>
      <c:valAx>
        <c:axId val="539950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39956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57150" cap="rnd">
              <a:solidFill>
                <a:srgbClr val="1E8DA7"/>
              </a:solidFill>
              <a:round/>
            </a:ln>
            <a:effectLst/>
          </c:spPr>
          <c:marker>
            <c:symbol val="none"/>
          </c:marker>
          <c:cat>
            <c:numRef>
              <c:f>Récapitulatif!$A$3:$A$13</c:f>
              <c:numCache>
                <c:formatCode>General</c:formatCode>
                <c:ptCount val="11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</c:numCache>
            </c:numRef>
          </c:cat>
          <c:val>
            <c:numRef>
              <c:f>Récapitulatif!$N$3:$N$12</c:f>
              <c:numCache>
                <c:formatCode>General</c:formatCode>
                <c:ptCount val="10"/>
                <c:pt idx="0">
                  <c:v>5528</c:v>
                </c:pt>
                <c:pt idx="1">
                  <c:v>6508</c:v>
                </c:pt>
                <c:pt idx="2">
                  <c:v>7781</c:v>
                </c:pt>
                <c:pt idx="3">
                  <c:v>9058</c:v>
                </c:pt>
                <c:pt idx="4">
                  <c:v>9100</c:v>
                </c:pt>
                <c:pt idx="5">
                  <c:v>11850</c:v>
                </c:pt>
                <c:pt idx="6">
                  <c:v>12730</c:v>
                </c:pt>
                <c:pt idx="7">
                  <c:v>13998</c:v>
                </c:pt>
                <c:pt idx="8">
                  <c:v>14852</c:v>
                </c:pt>
                <c:pt idx="9">
                  <c:v>17146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2022560"/>
        <c:axId val="302023104"/>
      </c:lineChart>
      <c:catAx>
        <c:axId val="302022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02023104"/>
        <c:crosses val="autoZero"/>
        <c:auto val="1"/>
        <c:lblAlgn val="ctr"/>
        <c:lblOffset val="100"/>
        <c:noMultiLvlLbl val="0"/>
      </c:catAx>
      <c:valAx>
        <c:axId val="302023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02022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100" baseline="0">
                <a:solidFill>
                  <a:srgbClr val="59595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000" dirty="0">
                <a:solidFill>
                  <a:srgbClr val="595959"/>
                </a:solidFill>
              </a:rPr>
              <a:t>Nombre de montées quotidiennes par ligne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100" baseline="0">
              <a:solidFill>
                <a:srgbClr val="59595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Feuil1!$L$9</c:f>
              <c:strCache>
                <c:ptCount val="1"/>
                <c:pt idx="0">
                  <c:v>Nombre de Montées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1E8DA7"/>
              </a:soli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1E8DA7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1E8DA7"/>
              </a:soli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1E8DA7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rgbClr val="1E8DA7"/>
              </a:soli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5"/>
            <c:invertIfNegative val="0"/>
            <c:bubble3D val="0"/>
            <c:spPr>
              <a:solidFill>
                <a:srgbClr val="F1862D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6"/>
            <c:invertIfNegative val="0"/>
            <c:bubble3D val="0"/>
            <c:spPr>
              <a:solidFill>
                <a:srgbClr val="F1862D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7"/>
            <c:invertIfNegative val="0"/>
            <c:bubble3D val="0"/>
            <c:spPr>
              <a:solidFill>
                <a:srgbClr val="F1862D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8"/>
            <c:invertIfNegative val="0"/>
            <c:bubble3D val="0"/>
            <c:spPr>
              <a:solidFill>
                <a:srgbClr val="F1862D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F1862D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rgbClr val="F1862D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rgbClr val="F1862D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3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4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5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6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7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8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cat>
            <c:strRef>
              <c:f>Feuil1!$K$10:$K$29</c:f>
              <c:strCache>
                <c:ptCount val="20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  <c:pt idx="12">
                  <c:v>M</c:v>
                </c:pt>
                <c:pt idx="13">
                  <c:v>N</c:v>
                </c:pt>
                <c:pt idx="14">
                  <c:v>O</c:v>
                </c:pt>
                <c:pt idx="15">
                  <c:v>P</c:v>
                </c:pt>
                <c:pt idx="16">
                  <c:v>U</c:v>
                </c:pt>
                <c:pt idx="17">
                  <c:v>V</c:v>
                </c:pt>
                <c:pt idx="18">
                  <c:v>T</c:v>
                </c:pt>
                <c:pt idx="19">
                  <c:v>Cititan</c:v>
                </c:pt>
              </c:strCache>
            </c:strRef>
          </c:cat>
          <c:val>
            <c:numRef>
              <c:f>Feuil1!$L$10:$L$29</c:f>
              <c:numCache>
                <c:formatCode>General</c:formatCode>
                <c:ptCount val="20"/>
                <c:pt idx="0">
                  <c:v>2202</c:v>
                </c:pt>
                <c:pt idx="1">
                  <c:v>1041</c:v>
                </c:pt>
                <c:pt idx="2">
                  <c:v>1497</c:v>
                </c:pt>
                <c:pt idx="3">
                  <c:v>569</c:v>
                </c:pt>
                <c:pt idx="4">
                  <c:v>1854</c:v>
                </c:pt>
                <c:pt idx="5">
                  <c:v>423</c:v>
                </c:pt>
                <c:pt idx="6">
                  <c:v>481</c:v>
                </c:pt>
                <c:pt idx="7">
                  <c:v>679</c:v>
                </c:pt>
                <c:pt idx="8">
                  <c:v>1282</c:v>
                </c:pt>
                <c:pt idx="9">
                  <c:v>802</c:v>
                </c:pt>
                <c:pt idx="10">
                  <c:v>1288</c:v>
                </c:pt>
                <c:pt idx="11">
                  <c:v>963</c:v>
                </c:pt>
                <c:pt idx="12">
                  <c:v>114</c:v>
                </c:pt>
                <c:pt idx="13">
                  <c:v>62</c:v>
                </c:pt>
                <c:pt idx="14">
                  <c:v>17</c:v>
                </c:pt>
                <c:pt idx="15">
                  <c:v>30</c:v>
                </c:pt>
                <c:pt idx="16">
                  <c:v>38</c:v>
                </c:pt>
                <c:pt idx="17">
                  <c:v>124</c:v>
                </c:pt>
                <c:pt idx="18">
                  <c:v>115</c:v>
                </c:pt>
                <c:pt idx="19">
                  <c:v>681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539951824"/>
        <c:axId val="539958352"/>
      </c:barChart>
      <c:catAx>
        <c:axId val="539951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39958352"/>
        <c:crosses val="autoZero"/>
        <c:auto val="1"/>
        <c:lblAlgn val="ctr"/>
        <c:lblOffset val="100"/>
        <c:noMultiLvlLbl val="0"/>
      </c:catAx>
      <c:valAx>
        <c:axId val="5399583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lt1">
                  <a:lumMod val="95000"/>
                  <a:alpha val="5000"/>
                </a:schemeClr>
              </a:solidFill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39951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fr-F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Nombre de voyages quotidiens</a:t>
            </a:r>
            <a:endParaRPr lang="fr-F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Feuil2!$E$14</c:f>
              <c:strCache>
                <c:ptCount val="1"/>
                <c:pt idx="0">
                  <c:v>Lignes Chronotans autres que D </c:v>
                </c:pt>
              </c:strCache>
            </c:strRef>
          </c:tx>
          <c:spPr>
            <a:solidFill>
              <a:srgbClr val="1E8DA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Feuil2!$F$14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1"/>
          <c:order val="1"/>
          <c:tx>
            <c:strRef>
              <c:f>Feuil2!$E$15</c:f>
              <c:strCache>
                <c:ptCount val="1"/>
                <c:pt idx="0">
                  <c:v>Ligne Chronotan D</c:v>
                </c:pt>
              </c:strCache>
            </c:strRef>
          </c:tx>
          <c:spPr>
            <a:solidFill>
              <a:srgbClr val="1E8DA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Feuil2!$F$15</c:f>
              <c:numCache>
                <c:formatCode>General</c:formatCode>
                <c:ptCount val="1"/>
                <c:pt idx="0">
                  <c:v>65</c:v>
                </c:pt>
              </c:numCache>
            </c:numRef>
          </c:val>
        </c:ser>
        <c:ser>
          <c:idx val="2"/>
          <c:order val="2"/>
          <c:tx>
            <c:strRef>
              <c:f>Feuil2!$E$16</c:f>
              <c:strCache>
                <c:ptCount val="1"/>
                <c:pt idx="0">
                  <c:v>Ligne Trans-tan</c:v>
                </c:pt>
              </c:strCache>
            </c:strRef>
          </c:tx>
          <c:spPr>
            <a:solidFill>
              <a:srgbClr val="F1862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Feuil2!$F$16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ser>
          <c:idx val="3"/>
          <c:order val="3"/>
          <c:tx>
            <c:strRef>
              <c:f>Feuil2!$E$17</c:f>
              <c:strCache>
                <c:ptCount val="1"/>
                <c:pt idx="0">
                  <c:v>Ligne Inter-Tan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Feuil2!$F$17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02129392"/>
        <c:axId val="534556880"/>
      </c:barChart>
      <c:catAx>
        <c:axId val="302129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34556880"/>
        <c:crosses val="autoZero"/>
        <c:auto val="1"/>
        <c:lblAlgn val="ctr"/>
        <c:lblOffset val="100"/>
        <c:noMultiLvlLbl val="0"/>
      </c:catAx>
      <c:valAx>
        <c:axId val="534556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02129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595959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rgbClr val="1E8DA7"/>
            </a:solidFill>
          </c:spPr>
          <c:dPt>
            <c:idx val="0"/>
            <c:bubble3D val="0"/>
            <c:explosion val="8"/>
            <c:spPr>
              <a:solidFill>
                <a:srgbClr val="F1862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1E8DA7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Feuil2!$O$10:$O$11</c:f>
              <c:strCache>
                <c:ptCount val="2"/>
                <c:pt idx="0">
                  <c:v>Non</c:v>
                </c:pt>
                <c:pt idx="1">
                  <c:v>oui</c:v>
                </c:pt>
              </c:strCache>
            </c:strRef>
          </c:cat>
          <c:val>
            <c:numRef>
              <c:f>Feuil2!$P$10:$P$11</c:f>
              <c:numCache>
                <c:formatCode>General</c:formatCode>
                <c:ptCount val="2"/>
                <c:pt idx="0">
                  <c:v>7</c:v>
                </c:pt>
                <c:pt idx="1">
                  <c:v>52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explosion val="11"/>
            <c:spPr>
              <a:solidFill>
                <a:srgbClr val="F1862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1E8DA7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Feuil2!$O$13:$O$14</c:f>
              <c:strCache>
                <c:ptCount val="2"/>
                <c:pt idx="0">
                  <c:v>Non</c:v>
                </c:pt>
                <c:pt idx="1">
                  <c:v>oui</c:v>
                </c:pt>
              </c:strCache>
            </c:strRef>
          </c:cat>
          <c:val>
            <c:numRef>
              <c:f>Feuil2!$P$13:$P$14</c:f>
              <c:numCache>
                <c:formatCode>General</c:formatCode>
                <c:ptCount val="2"/>
                <c:pt idx="0">
                  <c:v>6</c:v>
                </c:pt>
                <c:pt idx="1">
                  <c:v>53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explosion val="11"/>
            <c:spPr>
              <a:solidFill>
                <a:srgbClr val="F1862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1E8DA7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explosion val="15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Feuil2!$O$16:$O$18</c:f>
              <c:numCache>
                <c:formatCode>General</c:formatCode>
                <c:ptCount val="3"/>
                <c:pt idx="0">
                  <c:v>0</c:v>
                </c:pt>
                <c:pt idx="1">
                  <c:v>1</c:v>
                </c:pt>
                <c:pt idx="2">
                  <c:v>2</c:v>
                </c:pt>
              </c:numCache>
            </c:numRef>
          </c:cat>
          <c:val>
            <c:numRef>
              <c:f>Feuil2!$P$16:$P$18</c:f>
              <c:numCache>
                <c:formatCode>General</c:formatCode>
                <c:ptCount val="3"/>
                <c:pt idx="0">
                  <c:v>8</c:v>
                </c:pt>
                <c:pt idx="1">
                  <c:v>42</c:v>
                </c:pt>
                <c:pt idx="2">
                  <c:v>9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665616797900265"/>
          <c:y val="0.8524300087489064"/>
          <c:w val="0.36390966754155724"/>
          <c:h val="7.81255468066491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111111111111109E-2"/>
          <c:y val="8.7962962962962965E-2"/>
          <c:w val="0.93888888888888888"/>
          <c:h val="0.79224482356372117"/>
        </c:manualLayout>
      </c:layout>
      <c:ofPieChart>
        <c:ofPieType val="pie"/>
        <c:varyColors val="1"/>
        <c:ser>
          <c:idx val="0"/>
          <c:order val="0"/>
          <c:spPr>
            <a:ln w="28575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008000"/>
              </a:solidFill>
              <a:ln w="28575">
                <a:solidFill>
                  <a:schemeClr val="tx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0000"/>
              </a:solidFill>
              <a:ln w="28575">
                <a:solidFill>
                  <a:schemeClr val="tx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C000"/>
              </a:solidFill>
              <a:ln w="28575">
                <a:solidFill>
                  <a:schemeClr val="tx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0000"/>
              </a:solidFill>
              <a:ln w="28575">
                <a:solidFill>
                  <a:schemeClr val="tx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5.5555555555555657E-2"/>
                  <c:y val="2.314814814814814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7777777777777779E-3"/>
                  <c:y val="0.15277777777777779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Feuil1!$J$3:$J$5</c:f>
              <c:strCache>
                <c:ptCount val="3"/>
                <c:pt idx="0">
                  <c:v>Accessible au sens de la loi</c:v>
                </c:pt>
                <c:pt idx="1">
                  <c:v>Non accessible</c:v>
                </c:pt>
                <c:pt idx="2">
                  <c:v>Non accessible mais praticable</c:v>
                </c:pt>
              </c:strCache>
            </c:strRef>
          </c:cat>
          <c:val>
            <c:numRef>
              <c:f>Feuil1!$K$3:$K$5</c:f>
              <c:numCache>
                <c:formatCode>General</c:formatCode>
                <c:ptCount val="3"/>
                <c:pt idx="0">
                  <c:v>217</c:v>
                </c:pt>
                <c:pt idx="1">
                  <c:v>289</c:v>
                </c:pt>
                <c:pt idx="2">
                  <c:v>86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gapWidth val="46"/>
        <c:splitType val="cust"/>
        <c:custSplit>
          <c:secondPiePt val="1"/>
          <c:secondPiePt val="2"/>
        </c:custSplit>
        <c:secondPieSize val="54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4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82B62B-13C3-4F04-9E9C-DBEC228913E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A4E1973-391D-4574-A555-2C57B5C42A5E}">
      <dgm:prSet phldrT="[Texte]"/>
      <dgm:spPr>
        <a:solidFill>
          <a:srgbClr val="F1862D"/>
        </a:solidFill>
      </dgm:spPr>
      <dgm:t>
        <a:bodyPr/>
        <a:lstStyle/>
        <a:p>
          <a:r>
            <a:rPr lang="fr-FR" dirty="0" smtClean="0"/>
            <a:t>Diplôme d’ingénieur</a:t>
          </a:r>
          <a:endParaRPr lang="fr-FR" dirty="0"/>
        </a:p>
      </dgm:t>
    </dgm:pt>
    <dgm:pt modelId="{FAF8AF1D-7285-4BB1-AFCB-3B2F9123FE17}" type="parTrans" cxnId="{6DCA58A7-7B10-47B9-B752-FF806DA3804C}">
      <dgm:prSet/>
      <dgm:spPr/>
      <dgm:t>
        <a:bodyPr/>
        <a:lstStyle/>
        <a:p>
          <a:endParaRPr lang="fr-FR"/>
        </a:p>
      </dgm:t>
    </dgm:pt>
    <dgm:pt modelId="{0E3FE30A-2C52-403D-A495-2258CDADE508}" type="sibTrans" cxnId="{6DCA58A7-7B10-47B9-B752-FF806DA3804C}">
      <dgm:prSet/>
      <dgm:spPr/>
      <dgm:t>
        <a:bodyPr/>
        <a:lstStyle/>
        <a:p>
          <a:endParaRPr lang="fr-FR"/>
        </a:p>
      </dgm:t>
    </dgm:pt>
    <dgm:pt modelId="{37ECBA48-A712-4F24-89A1-D31EB6704CF8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Stage de quatrième année</a:t>
          </a:r>
        </a:p>
      </dgm:t>
    </dgm:pt>
    <dgm:pt modelId="{D6ED635F-562C-4B08-BCB0-E5E7CC96FB7E}" type="parTrans" cxnId="{229FD315-B026-4348-9F72-E41080BEB3EB}">
      <dgm:prSet/>
      <dgm:spPr/>
      <dgm:t>
        <a:bodyPr/>
        <a:lstStyle/>
        <a:p>
          <a:endParaRPr lang="fr-FR"/>
        </a:p>
      </dgm:t>
    </dgm:pt>
    <dgm:pt modelId="{368AA1D0-4624-4C7D-81BC-450817CC0A9F}" type="sibTrans" cxnId="{229FD315-B026-4348-9F72-E41080BEB3EB}">
      <dgm:prSet/>
      <dgm:spPr/>
      <dgm:t>
        <a:bodyPr/>
        <a:lstStyle/>
        <a:p>
          <a:endParaRPr lang="fr-FR"/>
        </a:p>
      </dgm:t>
    </dgm:pt>
    <dgm:pt modelId="{39D0117F-064D-45C7-AF1E-9FB08A813184}">
      <dgm:prSet phldrT="[Texte]"/>
      <dgm:spPr>
        <a:ln>
          <a:noFill/>
        </a:ln>
      </dgm:spPr>
      <dgm:t>
        <a:bodyPr/>
        <a:lstStyle/>
        <a:p>
          <a:r>
            <a:rPr lang="fr-FR" dirty="0" smtClean="0"/>
            <a:t>Formation pluridisciplinaire</a:t>
          </a:r>
          <a:endParaRPr lang="fr-FR" dirty="0"/>
        </a:p>
      </dgm:t>
    </dgm:pt>
    <dgm:pt modelId="{2DDEF5C6-6375-42B9-8A33-E05CFD3E38F2}" type="parTrans" cxnId="{94E606DA-D62F-4CD0-BBD2-0E71557EC87C}">
      <dgm:prSet/>
      <dgm:spPr/>
      <dgm:t>
        <a:bodyPr/>
        <a:lstStyle/>
        <a:p>
          <a:endParaRPr lang="fr-FR"/>
        </a:p>
      </dgm:t>
    </dgm:pt>
    <dgm:pt modelId="{33B9E993-615B-4CC7-9CC3-ACFC87BBF913}" type="sibTrans" cxnId="{94E606DA-D62F-4CD0-BBD2-0E71557EC87C}">
      <dgm:prSet/>
      <dgm:spPr/>
      <dgm:t>
        <a:bodyPr/>
        <a:lstStyle/>
        <a:p>
          <a:endParaRPr lang="fr-FR"/>
        </a:p>
      </dgm:t>
    </dgm:pt>
    <dgm:pt modelId="{B42B8226-E8EB-4300-B34F-6FF323DCBA2D}">
      <dgm:prSet phldrT="[Texte]"/>
      <dgm:spPr>
        <a:ln>
          <a:noFill/>
        </a:ln>
      </dgm:spPr>
      <dgm:t>
        <a:bodyPr/>
        <a:lstStyle/>
        <a:p>
          <a:r>
            <a:rPr lang="fr-FR" dirty="0" smtClean="0"/>
            <a:t>Formation en cinq ans</a:t>
          </a:r>
          <a:endParaRPr lang="fr-FR" dirty="0"/>
        </a:p>
      </dgm:t>
    </dgm:pt>
    <dgm:pt modelId="{2D08A477-4B17-4BE4-887B-978FF07DA989}" type="parTrans" cxnId="{94897C37-F123-494F-98B7-5EB054BEF826}">
      <dgm:prSet/>
      <dgm:spPr/>
      <dgm:t>
        <a:bodyPr/>
        <a:lstStyle/>
        <a:p>
          <a:endParaRPr lang="fr-FR"/>
        </a:p>
      </dgm:t>
    </dgm:pt>
    <dgm:pt modelId="{A746F387-F13D-4A44-B652-B4A744F5E996}" type="sibTrans" cxnId="{94897C37-F123-494F-98B7-5EB054BEF826}">
      <dgm:prSet/>
      <dgm:spPr/>
      <dgm:t>
        <a:bodyPr/>
        <a:lstStyle/>
        <a:p>
          <a:endParaRPr lang="fr-FR"/>
        </a:p>
      </dgm:t>
    </dgm:pt>
    <dgm:pt modelId="{CAEDA12F-700A-4FD2-9C41-58A0A282E172}">
      <dgm:prSet phldrT="[Texte]"/>
      <dgm:spPr>
        <a:ln>
          <a:noFill/>
        </a:ln>
      </dgm:spPr>
      <dgm:t>
        <a:bodyPr/>
        <a:lstStyle/>
        <a:p>
          <a:r>
            <a:rPr lang="fr-FR" dirty="0" smtClean="0"/>
            <a:t>Mise en application des notions enseignées pour une commande réelle</a:t>
          </a:r>
        </a:p>
      </dgm:t>
    </dgm:pt>
    <dgm:pt modelId="{4FE39535-FF98-4431-8A82-10B8F27EED4C}" type="parTrans" cxnId="{7135444F-F09C-4F0E-AFFF-9701D04697E9}">
      <dgm:prSet/>
      <dgm:spPr/>
      <dgm:t>
        <a:bodyPr/>
        <a:lstStyle/>
        <a:p>
          <a:endParaRPr lang="fr-FR"/>
        </a:p>
      </dgm:t>
    </dgm:pt>
    <dgm:pt modelId="{5E5BE5A1-52BC-4E3C-97D7-0EFB55549EA5}" type="sibTrans" cxnId="{7135444F-F09C-4F0E-AFFF-9701D04697E9}">
      <dgm:prSet/>
      <dgm:spPr/>
      <dgm:t>
        <a:bodyPr/>
        <a:lstStyle/>
        <a:p>
          <a:endParaRPr lang="fr-FR"/>
        </a:p>
      </dgm:t>
    </dgm:pt>
    <dgm:pt modelId="{FB8ECD11-F1F4-4CEC-9B85-BF45CEB1AC25}">
      <dgm:prSet phldrT="[Texte]"/>
      <dgm:spPr>
        <a:ln>
          <a:noFill/>
        </a:ln>
      </dgm:spPr>
      <dgm:t>
        <a:bodyPr/>
        <a:lstStyle/>
        <a:p>
          <a:r>
            <a:rPr lang="fr-FR" dirty="0" smtClean="0"/>
            <a:t>Stage en groupe</a:t>
          </a:r>
        </a:p>
      </dgm:t>
    </dgm:pt>
    <dgm:pt modelId="{BD79BC5C-A71E-400C-99D9-CD6408E1001F}" type="parTrans" cxnId="{06178545-E03A-4671-8727-0CEE1AEBA365}">
      <dgm:prSet/>
      <dgm:spPr/>
      <dgm:t>
        <a:bodyPr/>
        <a:lstStyle/>
        <a:p>
          <a:endParaRPr lang="fr-FR"/>
        </a:p>
      </dgm:t>
    </dgm:pt>
    <dgm:pt modelId="{3FE5F6C3-5160-4964-8226-CF96F2BB7CD6}" type="sibTrans" cxnId="{06178545-E03A-4671-8727-0CEE1AEBA365}">
      <dgm:prSet/>
      <dgm:spPr/>
      <dgm:t>
        <a:bodyPr/>
        <a:lstStyle/>
        <a:p>
          <a:endParaRPr lang="fr-FR"/>
        </a:p>
      </dgm:t>
    </dgm:pt>
    <dgm:pt modelId="{A3EDF1A2-CDC8-4106-A806-4FE9A7C00CE8}">
      <dgm:prSet phldrT="[Texte]"/>
      <dgm:spPr>
        <a:ln>
          <a:noFill/>
        </a:ln>
      </dgm:spPr>
      <dgm:t>
        <a:bodyPr/>
        <a:lstStyle/>
        <a:p>
          <a:r>
            <a:rPr lang="fr-FR" dirty="0" smtClean="0"/>
            <a:t>Douze semaines</a:t>
          </a:r>
        </a:p>
      </dgm:t>
    </dgm:pt>
    <dgm:pt modelId="{18E8EA15-7A6B-4AC9-8ACF-9E6D3CC9FD0E}" type="parTrans" cxnId="{52D289D4-1308-4E7C-BE7F-102107C6A4D7}">
      <dgm:prSet/>
      <dgm:spPr/>
      <dgm:t>
        <a:bodyPr/>
        <a:lstStyle/>
        <a:p>
          <a:endParaRPr lang="fr-FR"/>
        </a:p>
      </dgm:t>
    </dgm:pt>
    <dgm:pt modelId="{38CD1DDB-964E-49E6-9C76-832CE98585B8}" type="sibTrans" cxnId="{52D289D4-1308-4E7C-BE7F-102107C6A4D7}">
      <dgm:prSet/>
      <dgm:spPr/>
      <dgm:t>
        <a:bodyPr/>
        <a:lstStyle/>
        <a:p>
          <a:endParaRPr lang="fr-FR"/>
        </a:p>
      </dgm:t>
    </dgm:pt>
    <dgm:pt modelId="{740627AD-E692-4811-980C-218C5576DD02}" type="pres">
      <dgm:prSet presAssocID="{F282B62B-13C3-4F04-9E9C-DBEC228913E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234852B-C1EB-49D2-87F0-2ADA99FD360C}" type="pres">
      <dgm:prSet presAssocID="{BA4E1973-391D-4574-A555-2C57B5C42A5E}" presName="parentLin" presStyleCnt="0"/>
      <dgm:spPr/>
    </dgm:pt>
    <dgm:pt modelId="{064B2AE3-4B8D-43AF-B550-8D4DDB73F8B1}" type="pres">
      <dgm:prSet presAssocID="{BA4E1973-391D-4574-A555-2C57B5C42A5E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03017FAF-3682-4359-A66C-D086617B6FEB}" type="pres">
      <dgm:prSet presAssocID="{BA4E1973-391D-4574-A555-2C57B5C42A5E}" presName="parentText" presStyleLbl="node1" presStyleIdx="0" presStyleCnt="2" custScaleX="5734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4296749-5F2F-41B5-B11C-F91D6132985D}" type="pres">
      <dgm:prSet presAssocID="{BA4E1973-391D-4574-A555-2C57B5C42A5E}" presName="negativeSpace" presStyleCnt="0"/>
      <dgm:spPr/>
    </dgm:pt>
    <dgm:pt modelId="{3ACE73B8-0B5D-46E8-911B-FC1C6F591445}" type="pres">
      <dgm:prSet presAssocID="{BA4E1973-391D-4574-A555-2C57B5C42A5E}" presName="childText" presStyleLbl="conFgAcc1" presStyleIdx="0" presStyleCnt="2" custScaleX="5995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DF291BE-B43C-4769-9AB9-986B6814AADF}" type="pres">
      <dgm:prSet presAssocID="{0E3FE30A-2C52-403D-A495-2258CDADE508}" presName="spaceBetweenRectangles" presStyleCnt="0"/>
      <dgm:spPr/>
    </dgm:pt>
    <dgm:pt modelId="{7A367B31-B719-4E93-AC62-25D8263FDA59}" type="pres">
      <dgm:prSet presAssocID="{37ECBA48-A712-4F24-89A1-D31EB6704CF8}" presName="parentLin" presStyleCnt="0"/>
      <dgm:spPr/>
    </dgm:pt>
    <dgm:pt modelId="{CCFD1181-983F-459D-B3B1-2E36310C5704}" type="pres">
      <dgm:prSet presAssocID="{37ECBA48-A712-4F24-89A1-D31EB6704CF8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42BB0DF7-C4CE-418B-92B8-6B45E5D081C2}" type="pres">
      <dgm:prSet presAssocID="{37ECBA48-A712-4F24-89A1-D31EB6704CF8}" presName="parentText" presStyleLbl="node1" presStyleIdx="1" presStyleCnt="2" custScaleX="5668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B45B426-4505-464A-98F7-4FB6876630C7}" type="pres">
      <dgm:prSet presAssocID="{37ECBA48-A712-4F24-89A1-D31EB6704CF8}" presName="negativeSpace" presStyleCnt="0"/>
      <dgm:spPr/>
    </dgm:pt>
    <dgm:pt modelId="{A5B13AA5-C9D1-4C5E-9AD3-578AC7B5FAC1}" type="pres">
      <dgm:prSet presAssocID="{37ECBA48-A712-4F24-89A1-D31EB6704CF8}" presName="childText" presStyleLbl="conFgAcc1" presStyleIdx="1" presStyleCnt="2" custScaleX="5949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00C137D-43AC-4F14-9E21-2509F31D6862}" type="presOf" srcId="{FB8ECD11-F1F4-4CEC-9B85-BF45CEB1AC25}" destId="{A5B13AA5-C9D1-4C5E-9AD3-578AC7B5FAC1}" srcOrd="0" destOrd="2" presId="urn:microsoft.com/office/officeart/2005/8/layout/list1"/>
    <dgm:cxn modelId="{229FD315-B026-4348-9F72-E41080BEB3EB}" srcId="{F282B62B-13C3-4F04-9E9C-DBEC228913E0}" destId="{37ECBA48-A712-4F24-89A1-D31EB6704CF8}" srcOrd="1" destOrd="0" parTransId="{D6ED635F-562C-4B08-BCB0-E5E7CC96FB7E}" sibTransId="{368AA1D0-4624-4C7D-81BC-450817CC0A9F}"/>
    <dgm:cxn modelId="{FA990FB4-7717-4961-BA78-B14335A347FC}" type="presOf" srcId="{BA4E1973-391D-4574-A555-2C57B5C42A5E}" destId="{03017FAF-3682-4359-A66C-D086617B6FEB}" srcOrd="1" destOrd="0" presId="urn:microsoft.com/office/officeart/2005/8/layout/list1"/>
    <dgm:cxn modelId="{6DCA58A7-7B10-47B9-B752-FF806DA3804C}" srcId="{F282B62B-13C3-4F04-9E9C-DBEC228913E0}" destId="{BA4E1973-391D-4574-A555-2C57B5C42A5E}" srcOrd="0" destOrd="0" parTransId="{FAF8AF1D-7285-4BB1-AFCB-3B2F9123FE17}" sibTransId="{0E3FE30A-2C52-403D-A495-2258CDADE508}"/>
    <dgm:cxn modelId="{42A3F906-D0E9-4861-8B44-0A50A42C0884}" type="presOf" srcId="{BA4E1973-391D-4574-A555-2C57B5C42A5E}" destId="{064B2AE3-4B8D-43AF-B550-8D4DDB73F8B1}" srcOrd="0" destOrd="0" presId="urn:microsoft.com/office/officeart/2005/8/layout/list1"/>
    <dgm:cxn modelId="{06178545-E03A-4671-8727-0CEE1AEBA365}" srcId="{37ECBA48-A712-4F24-89A1-D31EB6704CF8}" destId="{FB8ECD11-F1F4-4CEC-9B85-BF45CEB1AC25}" srcOrd="2" destOrd="0" parTransId="{BD79BC5C-A71E-400C-99D9-CD6408E1001F}" sibTransId="{3FE5F6C3-5160-4964-8226-CF96F2BB7CD6}"/>
    <dgm:cxn modelId="{1D4CD8A5-A1E8-48ED-A9C4-A7F8CC1CA0AE}" type="presOf" srcId="{A3EDF1A2-CDC8-4106-A806-4FE9A7C00CE8}" destId="{A5B13AA5-C9D1-4C5E-9AD3-578AC7B5FAC1}" srcOrd="0" destOrd="1" presId="urn:microsoft.com/office/officeart/2005/8/layout/list1"/>
    <dgm:cxn modelId="{7706AD5B-1483-4B78-B9E4-AC31613F5F00}" type="presOf" srcId="{B42B8226-E8EB-4300-B34F-6FF323DCBA2D}" destId="{3ACE73B8-0B5D-46E8-911B-FC1C6F591445}" srcOrd="0" destOrd="1" presId="urn:microsoft.com/office/officeart/2005/8/layout/list1"/>
    <dgm:cxn modelId="{C043E093-5F24-4D68-83F3-5BE7EC1C153B}" type="presOf" srcId="{37ECBA48-A712-4F24-89A1-D31EB6704CF8}" destId="{CCFD1181-983F-459D-B3B1-2E36310C5704}" srcOrd="0" destOrd="0" presId="urn:microsoft.com/office/officeart/2005/8/layout/list1"/>
    <dgm:cxn modelId="{0C7A999A-3028-47F9-A4DB-ED8AD286FA48}" type="presOf" srcId="{CAEDA12F-700A-4FD2-9C41-58A0A282E172}" destId="{A5B13AA5-C9D1-4C5E-9AD3-578AC7B5FAC1}" srcOrd="0" destOrd="0" presId="urn:microsoft.com/office/officeart/2005/8/layout/list1"/>
    <dgm:cxn modelId="{7135444F-F09C-4F0E-AFFF-9701D04697E9}" srcId="{37ECBA48-A712-4F24-89A1-D31EB6704CF8}" destId="{CAEDA12F-700A-4FD2-9C41-58A0A282E172}" srcOrd="0" destOrd="0" parTransId="{4FE39535-FF98-4431-8A82-10B8F27EED4C}" sibTransId="{5E5BE5A1-52BC-4E3C-97D7-0EFB55549EA5}"/>
    <dgm:cxn modelId="{94E606DA-D62F-4CD0-BBD2-0E71557EC87C}" srcId="{BA4E1973-391D-4574-A555-2C57B5C42A5E}" destId="{39D0117F-064D-45C7-AF1E-9FB08A813184}" srcOrd="0" destOrd="0" parTransId="{2DDEF5C6-6375-42B9-8A33-E05CFD3E38F2}" sibTransId="{33B9E993-615B-4CC7-9CC3-ACFC87BBF913}"/>
    <dgm:cxn modelId="{94897C37-F123-494F-98B7-5EB054BEF826}" srcId="{BA4E1973-391D-4574-A555-2C57B5C42A5E}" destId="{B42B8226-E8EB-4300-B34F-6FF323DCBA2D}" srcOrd="1" destOrd="0" parTransId="{2D08A477-4B17-4BE4-887B-978FF07DA989}" sibTransId="{A746F387-F13D-4A44-B652-B4A744F5E996}"/>
    <dgm:cxn modelId="{91F9A810-89B1-4679-B024-4B1C91ABFAD7}" type="presOf" srcId="{F282B62B-13C3-4F04-9E9C-DBEC228913E0}" destId="{740627AD-E692-4811-980C-218C5576DD02}" srcOrd="0" destOrd="0" presId="urn:microsoft.com/office/officeart/2005/8/layout/list1"/>
    <dgm:cxn modelId="{52D289D4-1308-4E7C-BE7F-102107C6A4D7}" srcId="{37ECBA48-A712-4F24-89A1-D31EB6704CF8}" destId="{A3EDF1A2-CDC8-4106-A806-4FE9A7C00CE8}" srcOrd="1" destOrd="0" parTransId="{18E8EA15-7A6B-4AC9-8ACF-9E6D3CC9FD0E}" sibTransId="{38CD1DDB-964E-49E6-9C76-832CE98585B8}"/>
    <dgm:cxn modelId="{3BCF10BB-8CC4-482C-A9EF-9A0D1504825D}" type="presOf" srcId="{37ECBA48-A712-4F24-89A1-D31EB6704CF8}" destId="{42BB0DF7-C4CE-418B-92B8-6B45E5D081C2}" srcOrd="1" destOrd="0" presId="urn:microsoft.com/office/officeart/2005/8/layout/list1"/>
    <dgm:cxn modelId="{CD75A626-7B98-4B14-9648-0FF617D7B372}" type="presOf" srcId="{39D0117F-064D-45C7-AF1E-9FB08A813184}" destId="{3ACE73B8-0B5D-46E8-911B-FC1C6F591445}" srcOrd="0" destOrd="0" presId="urn:microsoft.com/office/officeart/2005/8/layout/list1"/>
    <dgm:cxn modelId="{21C5ED73-6C67-455A-8E8A-E0B81669ACDB}" type="presParOf" srcId="{740627AD-E692-4811-980C-218C5576DD02}" destId="{8234852B-C1EB-49D2-87F0-2ADA99FD360C}" srcOrd="0" destOrd="0" presId="urn:microsoft.com/office/officeart/2005/8/layout/list1"/>
    <dgm:cxn modelId="{5911C959-BACE-44CA-8341-30060401F18E}" type="presParOf" srcId="{8234852B-C1EB-49D2-87F0-2ADA99FD360C}" destId="{064B2AE3-4B8D-43AF-B550-8D4DDB73F8B1}" srcOrd="0" destOrd="0" presId="urn:microsoft.com/office/officeart/2005/8/layout/list1"/>
    <dgm:cxn modelId="{522EE856-4FA0-469B-BDDE-E22C20FB37D8}" type="presParOf" srcId="{8234852B-C1EB-49D2-87F0-2ADA99FD360C}" destId="{03017FAF-3682-4359-A66C-D086617B6FEB}" srcOrd="1" destOrd="0" presId="urn:microsoft.com/office/officeart/2005/8/layout/list1"/>
    <dgm:cxn modelId="{6EED648D-D0D4-4E5C-90D3-46E698288199}" type="presParOf" srcId="{740627AD-E692-4811-980C-218C5576DD02}" destId="{B4296749-5F2F-41B5-B11C-F91D6132985D}" srcOrd="1" destOrd="0" presId="urn:microsoft.com/office/officeart/2005/8/layout/list1"/>
    <dgm:cxn modelId="{5B573A37-EC58-4C6A-8EB1-D1F8810645A6}" type="presParOf" srcId="{740627AD-E692-4811-980C-218C5576DD02}" destId="{3ACE73B8-0B5D-46E8-911B-FC1C6F591445}" srcOrd="2" destOrd="0" presId="urn:microsoft.com/office/officeart/2005/8/layout/list1"/>
    <dgm:cxn modelId="{B042C8F1-0E86-4094-A051-D5D6C233D58D}" type="presParOf" srcId="{740627AD-E692-4811-980C-218C5576DD02}" destId="{3DF291BE-B43C-4769-9AB9-986B6814AADF}" srcOrd="3" destOrd="0" presId="urn:microsoft.com/office/officeart/2005/8/layout/list1"/>
    <dgm:cxn modelId="{0B65122D-010B-4314-B01B-4F8EF6816272}" type="presParOf" srcId="{740627AD-E692-4811-980C-218C5576DD02}" destId="{7A367B31-B719-4E93-AC62-25D8263FDA59}" srcOrd="4" destOrd="0" presId="urn:microsoft.com/office/officeart/2005/8/layout/list1"/>
    <dgm:cxn modelId="{0AD31739-5031-40FF-8B27-ED660D43F388}" type="presParOf" srcId="{7A367B31-B719-4E93-AC62-25D8263FDA59}" destId="{CCFD1181-983F-459D-B3B1-2E36310C5704}" srcOrd="0" destOrd="0" presId="urn:microsoft.com/office/officeart/2005/8/layout/list1"/>
    <dgm:cxn modelId="{2900710C-A8A2-4931-A975-72B09A676FC8}" type="presParOf" srcId="{7A367B31-B719-4E93-AC62-25D8263FDA59}" destId="{42BB0DF7-C4CE-418B-92B8-6B45E5D081C2}" srcOrd="1" destOrd="0" presId="urn:microsoft.com/office/officeart/2005/8/layout/list1"/>
    <dgm:cxn modelId="{F6547C98-2D0C-436B-9639-2C15CEB3FAFB}" type="presParOf" srcId="{740627AD-E692-4811-980C-218C5576DD02}" destId="{8B45B426-4505-464A-98F7-4FB6876630C7}" srcOrd="5" destOrd="0" presId="urn:microsoft.com/office/officeart/2005/8/layout/list1"/>
    <dgm:cxn modelId="{C7B4ED06-EEDF-435D-902D-731588C5BC0D}" type="presParOf" srcId="{740627AD-E692-4811-980C-218C5576DD02}" destId="{A5B13AA5-C9D1-4C5E-9AD3-578AC7B5FAC1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282B62B-13C3-4F04-9E9C-DBEC228913E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8F74A78-8682-41B7-8D77-64956686F768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8 lignes InterTan sous traitées à Transdev Poitou Charentes</a:t>
          </a:r>
          <a:endParaRPr lang="fr-FR" dirty="0"/>
        </a:p>
      </dgm:t>
    </dgm:pt>
    <dgm:pt modelId="{1E5D85EE-F259-4F6A-B160-418D2869C78C}">
      <dgm:prSet/>
      <dgm:spPr>
        <a:solidFill>
          <a:srgbClr val="F1862D"/>
        </a:solidFill>
      </dgm:spPr>
      <dgm:t>
        <a:bodyPr/>
        <a:lstStyle/>
        <a:p>
          <a:r>
            <a:rPr lang="fr-FR" dirty="0" smtClean="0"/>
            <a:t>Plus de 70 Lignes interurbaines</a:t>
          </a:r>
          <a:endParaRPr lang="fr-FR" dirty="0"/>
        </a:p>
      </dgm:t>
    </dgm:pt>
    <dgm:pt modelId="{4B8A36AB-CDCC-4735-B400-6FD643C50233}" type="sibTrans" cxnId="{6723B9CB-C983-4A06-822B-94BE6211BECB}">
      <dgm:prSet/>
      <dgm:spPr/>
      <dgm:t>
        <a:bodyPr/>
        <a:lstStyle/>
        <a:p>
          <a:endParaRPr lang="fr-FR"/>
        </a:p>
      </dgm:t>
    </dgm:pt>
    <dgm:pt modelId="{EC9D13A1-C34C-4B8B-B1DD-7DEE03D70285}" type="parTrans" cxnId="{6723B9CB-C983-4A06-822B-94BE6211BECB}">
      <dgm:prSet/>
      <dgm:spPr/>
      <dgm:t>
        <a:bodyPr/>
        <a:lstStyle/>
        <a:p>
          <a:endParaRPr lang="fr-FR"/>
        </a:p>
      </dgm:t>
    </dgm:pt>
    <dgm:pt modelId="{8FEF5B30-AF42-449D-819A-75B9E16CE679}" type="sibTrans" cxnId="{63C56E78-D5E1-48AB-9E1F-F58385BEEA55}">
      <dgm:prSet/>
      <dgm:spPr/>
      <dgm:t>
        <a:bodyPr/>
        <a:lstStyle/>
        <a:p>
          <a:endParaRPr lang="fr-FR"/>
        </a:p>
      </dgm:t>
    </dgm:pt>
    <dgm:pt modelId="{CD570EC2-E8F6-4276-86AA-FCD2D29287CA}" type="parTrans" cxnId="{63C56E78-D5E1-48AB-9E1F-F58385BEEA55}">
      <dgm:prSet/>
      <dgm:spPr/>
      <dgm:t>
        <a:bodyPr/>
        <a:lstStyle/>
        <a:p>
          <a:endParaRPr lang="fr-FR"/>
        </a:p>
      </dgm:t>
    </dgm:pt>
    <dgm:pt modelId="{AC7F26DC-0C14-4EDA-AA1C-AE0E231487AE}">
      <dgm:prSet/>
      <dgm:spPr>
        <a:solidFill>
          <a:srgbClr val="1E8DA7"/>
        </a:solidFill>
      </dgm:spPr>
      <dgm:t>
        <a:bodyPr/>
        <a:lstStyle/>
        <a:p>
          <a:r>
            <a:rPr lang="fr-FR" dirty="0" smtClean="0"/>
            <a:t>17 lignes urbaines</a:t>
          </a:r>
          <a:endParaRPr lang="fr-FR" dirty="0"/>
        </a:p>
      </dgm:t>
    </dgm:pt>
    <dgm:pt modelId="{C2CEA506-2707-4811-8FCE-89C0CF6DA01A}" type="sibTrans" cxnId="{BBCED9EB-C5BA-4F40-9323-A608229D516B}">
      <dgm:prSet/>
      <dgm:spPr/>
      <dgm:t>
        <a:bodyPr/>
        <a:lstStyle/>
        <a:p>
          <a:endParaRPr lang="fr-FR"/>
        </a:p>
      </dgm:t>
    </dgm:pt>
    <dgm:pt modelId="{951AFBA1-24AE-478A-9A2D-B20410D87108}" type="parTrans" cxnId="{BBCED9EB-C5BA-4F40-9323-A608229D516B}">
      <dgm:prSet/>
      <dgm:spPr/>
      <dgm:t>
        <a:bodyPr/>
        <a:lstStyle/>
        <a:p>
          <a:endParaRPr lang="fr-FR"/>
        </a:p>
      </dgm:t>
    </dgm:pt>
    <dgm:pt modelId="{4E4D13B2-290A-4575-8E2A-03AF4AB9C1B9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5 ChronoTan</a:t>
          </a:r>
          <a:endParaRPr lang="fr-FR" dirty="0"/>
        </a:p>
      </dgm:t>
    </dgm:pt>
    <dgm:pt modelId="{BDAD6C9A-5D2D-4A0F-B73C-9B7278528A7D}" type="parTrans" cxnId="{33818198-27FC-4B99-9E25-26D8F4BF0EC1}">
      <dgm:prSet/>
      <dgm:spPr/>
      <dgm:t>
        <a:bodyPr/>
        <a:lstStyle/>
        <a:p>
          <a:endParaRPr lang="fr-FR"/>
        </a:p>
      </dgm:t>
    </dgm:pt>
    <dgm:pt modelId="{1F903AB4-79DD-4B3B-9EC7-5DA2603D8351}" type="sibTrans" cxnId="{33818198-27FC-4B99-9E25-26D8F4BF0EC1}">
      <dgm:prSet/>
      <dgm:spPr/>
      <dgm:t>
        <a:bodyPr/>
        <a:lstStyle/>
        <a:p>
          <a:endParaRPr lang="fr-FR"/>
        </a:p>
      </dgm:t>
    </dgm:pt>
    <dgm:pt modelId="{31B30815-FC15-4809-AC59-2B73B9491B41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Plus de 50 lignes de transport scolaire</a:t>
          </a:r>
          <a:endParaRPr lang="fr-FR" dirty="0"/>
        </a:p>
      </dgm:t>
    </dgm:pt>
    <dgm:pt modelId="{1BF9C3C4-0879-4E4F-968B-F716802A25C0}" type="parTrans" cxnId="{04D20772-49F5-4766-B916-2153AE8BFD99}">
      <dgm:prSet/>
      <dgm:spPr/>
      <dgm:t>
        <a:bodyPr/>
        <a:lstStyle/>
        <a:p>
          <a:endParaRPr lang="fr-FR"/>
        </a:p>
      </dgm:t>
    </dgm:pt>
    <dgm:pt modelId="{6953F947-325D-4DD6-9B92-3653B21EEE07}" type="sibTrans" cxnId="{04D20772-49F5-4766-B916-2153AE8BFD99}">
      <dgm:prSet/>
      <dgm:spPr/>
      <dgm:t>
        <a:bodyPr/>
        <a:lstStyle/>
        <a:p>
          <a:endParaRPr lang="fr-FR"/>
        </a:p>
      </dgm:t>
    </dgm:pt>
    <dgm:pt modelId="{7F65B39C-4D6C-46A4-9DEC-BEFD828082E5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7 lignes départementales RDS, gérées par le conseil départemental</a:t>
          </a:r>
          <a:endParaRPr lang="fr-FR" dirty="0"/>
        </a:p>
      </dgm:t>
    </dgm:pt>
    <dgm:pt modelId="{BFE835B8-3173-4DA9-94EB-E47DD28A67D3}" type="parTrans" cxnId="{5B9B8EC5-1AD5-4082-BDAC-FE520391F394}">
      <dgm:prSet/>
      <dgm:spPr/>
      <dgm:t>
        <a:bodyPr/>
        <a:lstStyle/>
        <a:p>
          <a:endParaRPr lang="fr-FR"/>
        </a:p>
      </dgm:t>
    </dgm:pt>
    <dgm:pt modelId="{85EC5187-BB4F-47FA-9FAA-97A290A3696D}" type="sibTrans" cxnId="{5B9B8EC5-1AD5-4082-BDAC-FE520391F394}">
      <dgm:prSet/>
      <dgm:spPr/>
      <dgm:t>
        <a:bodyPr/>
        <a:lstStyle/>
        <a:p>
          <a:endParaRPr lang="fr-FR"/>
        </a:p>
      </dgm:t>
    </dgm:pt>
    <dgm:pt modelId="{756135E5-D4EE-4311-B22B-C36DE41892FD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Les lignes TER SNCF (Car + train)</a:t>
          </a:r>
          <a:endParaRPr lang="fr-FR" dirty="0"/>
        </a:p>
      </dgm:t>
    </dgm:pt>
    <dgm:pt modelId="{9E9FC785-537A-4A03-897C-AAF1E6849606}" type="parTrans" cxnId="{43786638-A766-40B1-B6BA-DC3BE31E1CCB}">
      <dgm:prSet/>
      <dgm:spPr/>
      <dgm:t>
        <a:bodyPr/>
        <a:lstStyle/>
        <a:p>
          <a:endParaRPr lang="fr-FR"/>
        </a:p>
      </dgm:t>
    </dgm:pt>
    <dgm:pt modelId="{74F841DD-40CD-4A23-AE09-7B20AA5C42A1}" type="sibTrans" cxnId="{43786638-A766-40B1-B6BA-DC3BE31E1CCB}">
      <dgm:prSet/>
      <dgm:spPr/>
      <dgm:t>
        <a:bodyPr/>
        <a:lstStyle/>
        <a:p>
          <a:endParaRPr lang="fr-FR"/>
        </a:p>
      </dgm:t>
    </dgm:pt>
    <dgm:pt modelId="{68EDB9C8-2AA4-48D7-AC71-E73061BA1021}">
      <dgm:prSet/>
      <dgm:spPr>
        <a:solidFill>
          <a:srgbClr val="1E8DA7"/>
        </a:solidFill>
        <a:ln>
          <a:noFill/>
        </a:ln>
      </dgm:spPr>
      <dgm:t>
        <a:bodyPr/>
        <a:lstStyle/>
        <a:p>
          <a:r>
            <a:rPr lang="fr-FR" dirty="0" smtClean="0"/>
            <a:t>Les Services TPMR et TAD</a:t>
          </a:r>
          <a:endParaRPr lang="fr-FR" dirty="0"/>
        </a:p>
      </dgm:t>
    </dgm:pt>
    <dgm:pt modelId="{D199C8A8-A57E-4751-88BE-6BED746CC091}" type="parTrans" cxnId="{018CF435-C6EF-4DF7-BBEF-0ADDA2ED5CA6}">
      <dgm:prSet/>
      <dgm:spPr/>
      <dgm:t>
        <a:bodyPr/>
        <a:lstStyle/>
        <a:p>
          <a:endParaRPr lang="fr-FR"/>
        </a:p>
      </dgm:t>
    </dgm:pt>
    <dgm:pt modelId="{8B924B16-EE4C-4526-886F-E983B8C201FB}" type="sibTrans" cxnId="{018CF435-C6EF-4DF7-BBEF-0ADDA2ED5CA6}">
      <dgm:prSet/>
      <dgm:spPr/>
      <dgm:t>
        <a:bodyPr/>
        <a:lstStyle/>
        <a:p>
          <a:endParaRPr lang="fr-FR"/>
        </a:p>
      </dgm:t>
    </dgm:pt>
    <dgm:pt modelId="{4662BECC-1EEC-49E5-91DE-CB5E2DB06336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Un service de TAD zonal</a:t>
          </a:r>
          <a:endParaRPr lang="fr-FR" dirty="0"/>
        </a:p>
      </dgm:t>
    </dgm:pt>
    <dgm:pt modelId="{85A2BAD7-20AD-45FA-8ED4-9EC3B0804A63}" type="parTrans" cxnId="{2772AE32-802C-4ACA-839C-DC303F905F68}">
      <dgm:prSet/>
      <dgm:spPr/>
      <dgm:t>
        <a:bodyPr/>
        <a:lstStyle/>
        <a:p>
          <a:endParaRPr lang="fr-FR"/>
        </a:p>
      </dgm:t>
    </dgm:pt>
    <dgm:pt modelId="{6C89EDF6-63C1-4842-B5D9-7052971129DE}" type="sibTrans" cxnId="{2772AE32-802C-4ACA-839C-DC303F905F68}">
      <dgm:prSet/>
      <dgm:spPr/>
      <dgm:t>
        <a:bodyPr/>
        <a:lstStyle/>
        <a:p>
          <a:endParaRPr lang="fr-FR"/>
        </a:p>
      </dgm:t>
    </dgm:pt>
    <dgm:pt modelId="{089EBC75-C031-46F6-AE47-3209F4281C8B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Un service TPMR accessible</a:t>
          </a:r>
          <a:endParaRPr lang="fr-FR" dirty="0"/>
        </a:p>
      </dgm:t>
    </dgm:pt>
    <dgm:pt modelId="{164BE362-DC74-4152-8C33-114D210D182F}" type="parTrans" cxnId="{DF674DDE-8A9E-4867-892E-8A2EEEBE2E1B}">
      <dgm:prSet/>
      <dgm:spPr/>
      <dgm:t>
        <a:bodyPr/>
        <a:lstStyle/>
        <a:p>
          <a:endParaRPr lang="fr-FR"/>
        </a:p>
      </dgm:t>
    </dgm:pt>
    <dgm:pt modelId="{EE557D44-EB8C-4DAC-AC60-1AAFBBD8E8AE}" type="sibTrans" cxnId="{DF674DDE-8A9E-4867-892E-8A2EEEBE2E1B}">
      <dgm:prSet/>
      <dgm:spPr/>
      <dgm:t>
        <a:bodyPr/>
        <a:lstStyle/>
        <a:p>
          <a:endParaRPr lang="fr-FR"/>
        </a:p>
      </dgm:t>
    </dgm:pt>
    <dgm:pt modelId="{84FCCBC2-D66D-4046-B081-5B324E025AC9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7 TransTan</a:t>
          </a:r>
          <a:endParaRPr lang="fr-FR" dirty="0"/>
        </a:p>
      </dgm:t>
    </dgm:pt>
    <dgm:pt modelId="{F935D8BA-2857-4B09-8EA3-31778B8E2903}" type="parTrans" cxnId="{1BB959AE-DCEC-4B5D-94C3-12709939F668}">
      <dgm:prSet/>
      <dgm:spPr/>
      <dgm:t>
        <a:bodyPr/>
        <a:lstStyle/>
        <a:p>
          <a:endParaRPr lang="fr-FR"/>
        </a:p>
      </dgm:t>
    </dgm:pt>
    <dgm:pt modelId="{913BB512-52B2-4B75-BDE4-93C4634FF5DA}" type="sibTrans" cxnId="{1BB959AE-DCEC-4B5D-94C3-12709939F668}">
      <dgm:prSet/>
      <dgm:spPr/>
      <dgm:t>
        <a:bodyPr/>
        <a:lstStyle/>
        <a:p>
          <a:endParaRPr lang="fr-FR"/>
        </a:p>
      </dgm:t>
    </dgm:pt>
    <dgm:pt modelId="{04827467-C16C-439A-8AD7-9D3B24809497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4 lignes spéciales (R1, R2, S1, S2)</a:t>
          </a:r>
          <a:endParaRPr lang="fr-FR" dirty="0"/>
        </a:p>
      </dgm:t>
    </dgm:pt>
    <dgm:pt modelId="{96486E7C-2AD1-4049-9F36-38F163A58A93}" type="parTrans" cxnId="{B7F62622-B7B5-4D89-98A6-5CC3D43D3A88}">
      <dgm:prSet/>
      <dgm:spPr/>
      <dgm:t>
        <a:bodyPr/>
        <a:lstStyle/>
        <a:p>
          <a:endParaRPr lang="fr-FR"/>
        </a:p>
      </dgm:t>
    </dgm:pt>
    <dgm:pt modelId="{7D786191-74D3-4AE6-A213-233ECA6CF601}" type="sibTrans" cxnId="{B7F62622-B7B5-4D89-98A6-5CC3D43D3A88}">
      <dgm:prSet/>
      <dgm:spPr/>
      <dgm:t>
        <a:bodyPr/>
        <a:lstStyle/>
        <a:p>
          <a:endParaRPr lang="fr-FR"/>
        </a:p>
      </dgm:t>
    </dgm:pt>
    <dgm:pt modelId="{48CC8EB1-E636-4B56-A24A-F00B5347AB89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1 </a:t>
          </a:r>
          <a:r>
            <a:rPr lang="fr-FR" smtClean="0"/>
            <a:t>ligne hypercentre</a:t>
          </a:r>
          <a:endParaRPr lang="fr-FR" dirty="0"/>
        </a:p>
      </dgm:t>
    </dgm:pt>
    <dgm:pt modelId="{86826BA4-1648-466E-B7A0-A0810C6FF037}" type="parTrans" cxnId="{3184856E-AA35-427A-9969-41CAB03DAFAD}">
      <dgm:prSet/>
      <dgm:spPr/>
      <dgm:t>
        <a:bodyPr/>
        <a:lstStyle/>
        <a:p>
          <a:endParaRPr lang="fr-FR"/>
        </a:p>
      </dgm:t>
    </dgm:pt>
    <dgm:pt modelId="{BE0D67C2-26D6-40A2-BAC0-F8EE41E289AD}" type="sibTrans" cxnId="{3184856E-AA35-427A-9969-41CAB03DAFAD}">
      <dgm:prSet/>
      <dgm:spPr/>
      <dgm:t>
        <a:bodyPr/>
        <a:lstStyle/>
        <a:p>
          <a:endParaRPr lang="fr-FR"/>
        </a:p>
      </dgm:t>
    </dgm:pt>
    <dgm:pt modelId="{C1879216-386D-43AC-9B76-A56E0A85899A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La Maraichine</a:t>
          </a:r>
          <a:endParaRPr lang="fr-FR" dirty="0"/>
        </a:p>
      </dgm:t>
    </dgm:pt>
    <dgm:pt modelId="{A2253F42-A586-4EF7-B7DF-AAF06CE06992}" type="parTrans" cxnId="{B4911CAD-48E9-4DAD-B2A6-9AD0EC7E3751}">
      <dgm:prSet/>
      <dgm:spPr/>
      <dgm:t>
        <a:bodyPr/>
        <a:lstStyle/>
        <a:p>
          <a:endParaRPr lang="fr-FR"/>
        </a:p>
      </dgm:t>
    </dgm:pt>
    <dgm:pt modelId="{8E8065BB-F027-4708-B5DB-99756F1C0D91}" type="sibTrans" cxnId="{B4911CAD-48E9-4DAD-B2A6-9AD0EC7E3751}">
      <dgm:prSet/>
      <dgm:spPr/>
      <dgm:t>
        <a:bodyPr/>
        <a:lstStyle/>
        <a:p>
          <a:endParaRPr lang="fr-FR"/>
        </a:p>
      </dgm:t>
    </dgm:pt>
    <dgm:pt modelId="{740627AD-E692-4811-980C-218C5576DD02}" type="pres">
      <dgm:prSet presAssocID="{F282B62B-13C3-4F04-9E9C-DBEC228913E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427888F-0DFC-411A-94B9-1713430B6811}" type="pres">
      <dgm:prSet presAssocID="{AC7F26DC-0C14-4EDA-AA1C-AE0E231487AE}" presName="parentLin" presStyleCnt="0"/>
      <dgm:spPr/>
    </dgm:pt>
    <dgm:pt modelId="{775BEFBD-2315-4CA1-8E74-BAB506E4C4EB}" type="pres">
      <dgm:prSet presAssocID="{AC7F26DC-0C14-4EDA-AA1C-AE0E231487AE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6AEB1116-8C3B-481A-86D2-4FE79036B256}" type="pres">
      <dgm:prSet presAssocID="{AC7F26DC-0C14-4EDA-AA1C-AE0E231487A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8958BA8-4B1D-485F-B4B7-94C88F6FB0D9}" type="pres">
      <dgm:prSet presAssocID="{AC7F26DC-0C14-4EDA-AA1C-AE0E231487AE}" presName="negativeSpace" presStyleCnt="0"/>
      <dgm:spPr/>
    </dgm:pt>
    <dgm:pt modelId="{25DE8A63-1BCF-4E92-A773-B21F5F6C916A}" type="pres">
      <dgm:prSet presAssocID="{AC7F26DC-0C14-4EDA-AA1C-AE0E231487AE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695F64B-92D1-47C9-B57C-FE40D1887DDF}" type="pres">
      <dgm:prSet presAssocID="{C2CEA506-2707-4811-8FCE-89C0CF6DA01A}" presName="spaceBetweenRectangles" presStyleCnt="0"/>
      <dgm:spPr/>
    </dgm:pt>
    <dgm:pt modelId="{2D926B94-345D-46D7-AA6B-2929C0032532}" type="pres">
      <dgm:prSet presAssocID="{1E5D85EE-F259-4F6A-B160-418D2869C78C}" presName="parentLin" presStyleCnt="0"/>
      <dgm:spPr/>
    </dgm:pt>
    <dgm:pt modelId="{749262C1-6BAD-4767-991B-EB4B5539B17E}" type="pres">
      <dgm:prSet presAssocID="{1E5D85EE-F259-4F6A-B160-418D2869C78C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3D62659E-25B8-4AD7-B2AD-A67FB2D80635}" type="pres">
      <dgm:prSet presAssocID="{1E5D85EE-F259-4F6A-B160-418D2869C78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C72033C-FC49-4945-BDE2-A6BCDE670DE2}" type="pres">
      <dgm:prSet presAssocID="{1E5D85EE-F259-4F6A-B160-418D2869C78C}" presName="negativeSpace" presStyleCnt="0"/>
      <dgm:spPr/>
    </dgm:pt>
    <dgm:pt modelId="{A421C7D5-B0DF-4B98-8473-ED19B94313D2}" type="pres">
      <dgm:prSet presAssocID="{1E5D85EE-F259-4F6A-B160-418D2869C78C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1934A8-E605-4C8F-85C6-59DD9BD6EAAC}" type="pres">
      <dgm:prSet presAssocID="{4B8A36AB-CDCC-4735-B400-6FD643C50233}" presName="spaceBetweenRectangles" presStyleCnt="0"/>
      <dgm:spPr/>
    </dgm:pt>
    <dgm:pt modelId="{F292C189-4232-4902-8582-E339C256EFD9}" type="pres">
      <dgm:prSet presAssocID="{68EDB9C8-2AA4-48D7-AC71-E73061BA1021}" presName="parentLin" presStyleCnt="0"/>
      <dgm:spPr/>
    </dgm:pt>
    <dgm:pt modelId="{3C32871E-16D1-4705-AC15-95493519D493}" type="pres">
      <dgm:prSet presAssocID="{68EDB9C8-2AA4-48D7-AC71-E73061BA1021}" presName="parentLeftMargin" presStyleLbl="node1" presStyleIdx="1" presStyleCnt="3"/>
      <dgm:spPr/>
      <dgm:t>
        <a:bodyPr/>
        <a:lstStyle/>
        <a:p>
          <a:endParaRPr lang="fr-FR"/>
        </a:p>
      </dgm:t>
    </dgm:pt>
    <dgm:pt modelId="{A3F7AA73-CE6F-4F50-ADAD-F3EC314100D6}" type="pres">
      <dgm:prSet presAssocID="{68EDB9C8-2AA4-48D7-AC71-E73061BA102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657248-97C0-4683-A82F-E9D107D6649C}" type="pres">
      <dgm:prSet presAssocID="{68EDB9C8-2AA4-48D7-AC71-E73061BA1021}" presName="negativeSpace" presStyleCnt="0"/>
      <dgm:spPr/>
    </dgm:pt>
    <dgm:pt modelId="{05D7F64C-66F1-4CA5-8AC2-AE6A3CA237CC}" type="pres">
      <dgm:prSet presAssocID="{68EDB9C8-2AA4-48D7-AC71-E73061BA102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D58BB79-89B2-4EE4-BC9B-B57579097B3F}" type="presOf" srcId="{1E5D85EE-F259-4F6A-B160-418D2869C78C}" destId="{749262C1-6BAD-4767-991B-EB4B5539B17E}" srcOrd="0" destOrd="0" presId="urn:microsoft.com/office/officeart/2005/8/layout/list1"/>
    <dgm:cxn modelId="{6E252F9E-266A-4B98-98C5-B34CF57F421F}" type="presOf" srcId="{F282B62B-13C3-4F04-9E9C-DBEC228913E0}" destId="{740627AD-E692-4811-980C-218C5576DD02}" srcOrd="0" destOrd="0" presId="urn:microsoft.com/office/officeart/2005/8/layout/list1"/>
    <dgm:cxn modelId="{CEA46CFE-CA5C-4D07-8EC7-7B048F2FB26F}" type="presOf" srcId="{AC7F26DC-0C14-4EDA-AA1C-AE0E231487AE}" destId="{6AEB1116-8C3B-481A-86D2-4FE79036B256}" srcOrd="1" destOrd="0" presId="urn:microsoft.com/office/officeart/2005/8/layout/list1"/>
    <dgm:cxn modelId="{BBCED9EB-C5BA-4F40-9323-A608229D516B}" srcId="{F282B62B-13C3-4F04-9E9C-DBEC228913E0}" destId="{AC7F26DC-0C14-4EDA-AA1C-AE0E231487AE}" srcOrd="0" destOrd="0" parTransId="{951AFBA1-24AE-478A-9A2D-B20410D87108}" sibTransId="{C2CEA506-2707-4811-8FCE-89C0CF6DA01A}"/>
    <dgm:cxn modelId="{1BB959AE-DCEC-4B5D-94C3-12709939F668}" srcId="{AC7F26DC-0C14-4EDA-AA1C-AE0E231487AE}" destId="{84FCCBC2-D66D-4046-B081-5B324E025AC9}" srcOrd="1" destOrd="0" parTransId="{F935D8BA-2857-4B09-8EA3-31778B8E2903}" sibTransId="{913BB512-52B2-4B75-BDE4-93C4634FF5DA}"/>
    <dgm:cxn modelId="{018CF435-C6EF-4DF7-BBEF-0ADDA2ED5CA6}" srcId="{F282B62B-13C3-4F04-9E9C-DBEC228913E0}" destId="{68EDB9C8-2AA4-48D7-AC71-E73061BA1021}" srcOrd="2" destOrd="0" parTransId="{D199C8A8-A57E-4751-88BE-6BED746CC091}" sibTransId="{8B924B16-EE4C-4526-886F-E983B8C201FB}"/>
    <dgm:cxn modelId="{25B944D9-1869-4533-AD1D-9E46225EAD9E}" type="presOf" srcId="{68EDB9C8-2AA4-48D7-AC71-E73061BA1021}" destId="{A3F7AA73-CE6F-4F50-ADAD-F3EC314100D6}" srcOrd="1" destOrd="0" presId="urn:microsoft.com/office/officeart/2005/8/layout/list1"/>
    <dgm:cxn modelId="{DF674DDE-8A9E-4867-892E-8A2EEEBE2E1B}" srcId="{68EDB9C8-2AA4-48D7-AC71-E73061BA1021}" destId="{089EBC75-C031-46F6-AE47-3209F4281C8B}" srcOrd="1" destOrd="0" parTransId="{164BE362-DC74-4152-8C33-114D210D182F}" sibTransId="{EE557D44-EB8C-4DAC-AC60-1AAFBBD8E8AE}"/>
    <dgm:cxn modelId="{FB528820-82BE-4C01-8613-ED890C938162}" type="presOf" srcId="{C1879216-386D-43AC-9B76-A56E0A85899A}" destId="{A421C7D5-B0DF-4B98-8473-ED19B94313D2}" srcOrd="0" destOrd="2" presId="urn:microsoft.com/office/officeart/2005/8/layout/list1"/>
    <dgm:cxn modelId="{6B132724-629C-4378-80DD-71E9A7886B36}" type="presOf" srcId="{089EBC75-C031-46F6-AE47-3209F4281C8B}" destId="{05D7F64C-66F1-4CA5-8AC2-AE6A3CA237CC}" srcOrd="0" destOrd="1" presId="urn:microsoft.com/office/officeart/2005/8/layout/list1"/>
    <dgm:cxn modelId="{43786638-A766-40B1-B6BA-DC3BE31E1CCB}" srcId="{1E5D85EE-F259-4F6A-B160-418D2869C78C}" destId="{756135E5-D4EE-4311-B22B-C36DE41892FD}" srcOrd="4" destOrd="0" parTransId="{9E9FC785-537A-4A03-897C-AAF1E6849606}" sibTransId="{74F841DD-40CD-4A23-AE09-7B20AA5C42A1}"/>
    <dgm:cxn modelId="{33818198-27FC-4B99-9E25-26D8F4BF0EC1}" srcId="{AC7F26DC-0C14-4EDA-AA1C-AE0E231487AE}" destId="{4E4D13B2-290A-4575-8E2A-03AF4AB9C1B9}" srcOrd="0" destOrd="0" parTransId="{BDAD6C9A-5D2D-4A0F-B73C-9B7278528A7D}" sibTransId="{1F903AB4-79DD-4B3B-9EC7-5DA2603D8351}"/>
    <dgm:cxn modelId="{B7F62622-B7B5-4D89-98A6-5CC3D43D3A88}" srcId="{AC7F26DC-0C14-4EDA-AA1C-AE0E231487AE}" destId="{04827467-C16C-439A-8AD7-9D3B24809497}" srcOrd="2" destOrd="0" parTransId="{96486E7C-2AD1-4049-9F36-38F163A58A93}" sibTransId="{7D786191-74D3-4AE6-A213-233ECA6CF601}"/>
    <dgm:cxn modelId="{B5D34113-B3A6-4F34-88A7-1871B19EF65F}" type="presOf" srcId="{4E4D13B2-290A-4575-8E2A-03AF4AB9C1B9}" destId="{25DE8A63-1BCF-4E92-A773-B21F5F6C916A}" srcOrd="0" destOrd="0" presId="urn:microsoft.com/office/officeart/2005/8/layout/list1"/>
    <dgm:cxn modelId="{F0C4358C-FCD1-4077-94DE-E032CB61F0AA}" type="presOf" srcId="{B8F74A78-8682-41B7-8D77-64956686F768}" destId="{A421C7D5-B0DF-4B98-8473-ED19B94313D2}" srcOrd="0" destOrd="0" presId="urn:microsoft.com/office/officeart/2005/8/layout/list1"/>
    <dgm:cxn modelId="{15B585DC-5FC1-440F-8FEB-6CBE659724D5}" type="presOf" srcId="{48CC8EB1-E636-4B56-A24A-F00B5347AB89}" destId="{25DE8A63-1BCF-4E92-A773-B21F5F6C916A}" srcOrd="0" destOrd="3" presId="urn:microsoft.com/office/officeart/2005/8/layout/list1"/>
    <dgm:cxn modelId="{798D16F0-F56D-47CD-89F9-F485694096AB}" type="presOf" srcId="{68EDB9C8-2AA4-48D7-AC71-E73061BA1021}" destId="{3C32871E-16D1-4705-AC15-95493519D493}" srcOrd="0" destOrd="0" presId="urn:microsoft.com/office/officeart/2005/8/layout/list1"/>
    <dgm:cxn modelId="{DF824E72-34A1-4532-9E6D-61B8934FA33F}" type="presOf" srcId="{7F65B39C-4D6C-46A4-9DEC-BEFD828082E5}" destId="{A421C7D5-B0DF-4B98-8473-ED19B94313D2}" srcOrd="0" destOrd="3" presId="urn:microsoft.com/office/officeart/2005/8/layout/list1"/>
    <dgm:cxn modelId="{63C56E78-D5E1-48AB-9E1F-F58385BEEA55}" srcId="{1E5D85EE-F259-4F6A-B160-418D2869C78C}" destId="{B8F74A78-8682-41B7-8D77-64956686F768}" srcOrd="0" destOrd="0" parTransId="{CD570EC2-E8F6-4276-86AA-FCD2D29287CA}" sibTransId="{8FEF5B30-AF42-449D-819A-75B9E16CE679}"/>
    <dgm:cxn modelId="{6723B9CB-C983-4A06-822B-94BE6211BECB}" srcId="{F282B62B-13C3-4F04-9E9C-DBEC228913E0}" destId="{1E5D85EE-F259-4F6A-B160-418D2869C78C}" srcOrd="1" destOrd="0" parTransId="{EC9D13A1-C34C-4B8B-B1DD-7DEE03D70285}" sibTransId="{4B8A36AB-CDCC-4735-B400-6FD643C50233}"/>
    <dgm:cxn modelId="{B4911CAD-48E9-4DAD-B2A6-9AD0EC7E3751}" srcId="{1E5D85EE-F259-4F6A-B160-418D2869C78C}" destId="{C1879216-386D-43AC-9B76-A56E0A85899A}" srcOrd="2" destOrd="0" parTransId="{A2253F42-A586-4EF7-B7DF-AAF06CE06992}" sibTransId="{8E8065BB-F027-4708-B5DB-99756F1C0D91}"/>
    <dgm:cxn modelId="{B0EF7BE5-9B6D-49A6-815A-985E03C01DC9}" type="presOf" srcId="{1E5D85EE-F259-4F6A-B160-418D2869C78C}" destId="{3D62659E-25B8-4AD7-B2AD-A67FB2D80635}" srcOrd="1" destOrd="0" presId="urn:microsoft.com/office/officeart/2005/8/layout/list1"/>
    <dgm:cxn modelId="{5C924830-39F4-469A-B556-B61792EC41E2}" type="presOf" srcId="{04827467-C16C-439A-8AD7-9D3B24809497}" destId="{25DE8A63-1BCF-4E92-A773-B21F5F6C916A}" srcOrd="0" destOrd="2" presId="urn:microsoft.com/office/officeart/2005/8/layout/list1"/>
    <dgm:cxn modelId="{5DD08632-731A-46C3-A62D-8D7B345484E7}" type="presOf" srcId="{AC7F26DC-0C14-4EDA-AA1C-AE0E231487AE}" destId="{775BEFBD-2315-4CA1-8E74-BAB506E4C4EB}" srcOrd="0" destOrd="0" presId="urn:microsoft.com/office/officeart/2005/8/layout/list1"/>
    <dgm:cxn modelId="{ECAE348F-01FE-4946-9EF5-5A215825DA76}" type="presOf" srcId="{31B30815-FC15-4809-AC59-2B73B9491B41}" destId="{A421C7D5-B0DF-4B98-8473-ED19B94313D2}" srcOrd="0" destOrd="1" presId="urn:microsoft.com/office/officeart/2005/8/layout/list1"/>
    <dgm:cxn modelId="{5B9B8EC5-1AD5-4082-BDAC-FE520391F394}" srcId="{1E5D85EE-F259-4F6A-B160-418D2869C78C}" destId="{7F65B39C-4D6C-46A4-9DEC-BEFD828082E5}" srcOrd="3" destOrd="0" parTransId="{BFE835B8-3173-4DA9-94EB-E47DD28A67D3}" sibTransId="{85EC5187-BB4F-47FA-9FAA-97A290A3696D}"/>
    <dgm:cxn modelId="{28FB3D68-45A6-4CB7-9DF1-D471575F3C8D}" type="presOf" srcId="{84FCCBC2-D66D-4046-B081-5B324E025AC9}" destId="{25DE8A63-1BCF-4E92-A773-B21F5F6C916A}" srcOrd="0" destOrd="1" presId="urn:microsoft.com/office/officeart/2005/8/layout/list1"/>
    <dgm:cxn modelId="{B7B3D076-2A5E-4057-B801-BC876522BD9D}" type="presOf" srcId="{4662BECC-1EEC-49E5-91DE-CB5E2DB06336}" destId="{05D7F64C-66F1-4CA5-8AC2-AE6A3CA237CC}" srcOrd="0" destOrd="0" presId="urn:microsoft.com/office/officeart/2005/8/layout/list1"/>
    <dgm:cxn modelId="{3184856E-AA35-427A-9969-41CAB03DAFAD}" srcId="{AC7F26DC-0C14-4EDA-AA1C-AE0E231487AE}" destId="{48CC8EB1-E636-4B56-A24A-F00B5347AB89}" srcOrd="3" destOrd="0" parTransId="{86826BA4-1648-466E-B7A0-A0810C6FF037}" sibTransId="{BE0D67C2-26D6-40A2-BAC0-F8EE41E289AD}"/>
    <dgm:cxn modelId="{2772AE32-802C-4ACA-839C-DC303F905F68}" srcId="{68EDB9C8-2AA4-48D7-AC71-E73061BA1021}" destId="{4662BECC-1EEC-49E5-91DE-CB5E2DB06336}" srcOrd="0" destOrd="0" parTransId="{85A2BAD7-20AD-45FA-8ED4-9EC3B0804A63}" sibTransId="{6C89EDF6-63C1-4842-B5D9-7052971129DE}"/>
    <dgm:cxn modelId="{C5CB9A90-DDE1-46F6-B573-EEA148ED85E9}" type="presOf" srcId="{756135E5-D4EE-4311-B22B-C36DE41892FD}" destId="{A421C7D5-B0DF-4B98-8473-ED19B94313D2}" srcOrd="0" destOrd="4" presId="urn:microsoft.com/office/officeart/2005/8/layout/list1"/>
    <dgm:cxn modelId="{04D20772-49F5-4766-B916-2153AE8BFD99}" srcId="{1E5D85EE-F259-4F6A-B160-418D2869C78C}" destId="{31B30815-FC15-4809-AC59-2B73B9491B41}" srcOrd="1" destOrd="0" parTransId="{1BF9C3C4-0879-4E4F-968B-F716802A25C0}" sibTransId="{6953F947-325D-4DD6-9B92-3653B21EEE07}"/>
    <dgm:cxn modelId="{FEDA1514-2CA5-48DC-BC9E-CFCB00D7219A}" type="presParOf" srcId="{740627AD-E692-4811-980C-218C5576DD02}" destId="{8427888F-0DFC-411A-94B9-1713430B6811}" srcOrd="0" destOrd="0" presId="urn:microsoft.com/office/officeart/2005/8/layout/list1"/>
    <dgm:cxn modelId="{EFF868E3-1410-4E2A-B510-0ED686BE41A0}" type="presParOf" srcId="{8427888F-0DFC-411A-94B9-1713430B6811}" destId="{775BEFBD-2315-4CA1-8E74-BAB506E4C4EB}" srcOrd="0" destOrd="0" presId="urn:microsoft.com/office/officeart/2005/8/layout/list1"/>
    <dgm:cxn modelId="{417D1EBE-EFA0-4237-A774-67074B976552}" type="presParOf" srcId="{8427888F-0DFC-411A-94B9-1713430B6811}" destId="{6AEB1116-8C3B-481A-86D2-4FE79036B256}" srcOrd="1" destOrd="0" presId="urn:microsoft.com/office/officeart/2005/8/layout/list1"/>
    <dgm:cxn modelId="{978DCBF2-A8B4-42DB-BFF5-6171954089D0}" type="presParOf" srcId="{740627AD-E692-4811-980C-218C5576DD02}" destId="{38958BA8-4B1D-485F-B4B7-94C88F6FB0D9}" srcOrd="1" destOrd="0" presId="urn:microsoft.com/office/officeart/2005/8/layout/list1"/>
    <dgm:cxn modelId="{AEBBDD1E-6804-4172-8438-1419A5B9DB9A}" type="presParOf" srcId="{740627AD-E692-4811-980C-218C5576DD02}" destId="{25DE8A63-1BCF-4E92-A773-B21F5F6C916A}" srcOrd="2" destOrd="0" presId="urn:microsoft.com/office/officeart/2005/8/layout/list1"/>
    <dgm:cxn modelId="{9F833F0A-2F4D-4BE2-A688-9E8C2D852DC3}" type="presParOf" srcId="{740627AD-E692-4811-980C-218C5576DD02}" destId="{C695F64B-92D1-47C9-B57C-FE40D1887DDF}" srcOrd="3" destOrd="0" presId="urn:microsoft.com/office/officeart/2005/8/layout/list1"/>
    <dgm:cxn modelId="{54E41F92-CFA0-4C8B-859A-7E375449B43A}" type="presParOf" srcId="{740627AD-E692-4811-980C-218C5576DD02}" destId="{2D926B94-345D-46D7-AA6B-2929C0032532}" srcOrd="4" destOrd="0" presId="urn:microsoft.com/office/officeart/2005/8/layout/list1"/>
    <dgm:cxn modelId="{8E153846-DA82-4152-AE9C-E3E851490313}" type="presParOf" srcId="{2D926B94-345D-46D7-AA6B-2929C0032532}" destId="{749262C1-6BAD-4767-991B-EB4B5539B17E}" srcOrd="0" destOrd="0" presId="urn:microsoft.com/office/officeart/2005/8/layout/list1"/>
    <dgm:cxn modelId="{87E44C99-F1D3-42A8-A90D-00FD08963EBE}" type="presParOf" srcId="{2D926B94-345D-46D7-AA6B-2929C0032532}" destId="{3D62659E-25B8-4AD7-B2AD-A67FB2D80635}" srcOrd="1" destOrd="0" presId="urn:microsoft.com/office/officeart/2005/8/layout/list1"/>
    <dgm:cxn modelId="{7D1E8C66-95F1-466E-AF72-92455AAEE77E}" type="presParOf" srcId="{740627AD-E692-4811-980C-218C5576DD02}" destId="{EC72033C-FC49-4945-BDE2-A6BCDE670DE2}" srcOrd="5" destOrd="0" presId="urn:microsoft.com/office/officeart/2005/8/layout/list1"/>
    <dgm:cxn modelId="{A130512F-CABA-4280-8A3D-9A32EE14344C}" type="presParOf" srcId="{740627AD-E692-4811-980C-218C5576DD02}" destId="{A421C7D5-B0DF-4B98-8473-ED19B94313D2}" srcOrd="6" destOrd="0" presId="urn:microsoft.com/office/officeart/2005/8/layout/list1"/>
    <dgm:cxn modelId="{27169CD0-AF30-47DB-863B-E2AD69C468BF}" type="presParOf" srcId="{740627AD-E692-4811-980C-218C5576DD02}" destId="{231934A8-E605-4C8F-85C6-59DD9BD6EAAC}" srcOrd="7" destOrd="0" presId="urn:microsoft.com/office/officeart/2005/8/layout/list1"/>
    <dgm:cxn modelId="{D1A8069D-903E-4597-BF93-EC00EADF14C8}" type="presParOf" srcId="{740627AD-E692-4811-980C-218C5576DD02}" destId="{F292C189-4232-4902-8582-E339C256EFD9}" srcOrd="8" destOrd="0" presId="urn:microsoft.com/office/officeart/2005/8/layout/list1"/>
    <dgm:cxn modelId="{CBA5270D-0F94-4A1A-9288-FA96F47EAAD7}" type="presParOf" srcId="{F292C189-4232-4902-8582-E339C256EFD9}" destId="{3C32871E-16D1-4705-AC15-95493519D493}" srcOrd="0" destOrd="0" presId="urn:microsoft.com/office/officeart/2005/8/layout/list1"/>
    <dgm:cxn modelId="{483F89C1-4F32-4D3A-8862-D5001B507423}" type="presParOf" srcId="{F292C189-4232-4902-8582-E339C256EFD9}" destId="{A3F7AA73-CE6F-4F50-ADAD-F3EC314100D6}" srcOrd="1" destOrd="0" presId="urn:microsoft.com/office/officeart/2005/8/layout/list1"/>
    <dgm:cxn modelId="{31D9F20E-9039-4ED1-8B08-651E5A774863}" type="presParOf" srcId="{740627AD-E692-4811-980C-218C5576DD02}" destId="{1D657248-97C0-4683-A82F-E9D107D6649C}" srcOrd="9" destOrd="0" presId="urn:microsoft.com/office/officeart/2005/8/layout/list1"/>
    <dgm:cxn modelId="{3DA6AC61-254D-449F-8060-319CF82C6CC0}" type="presParOf" srcId="{740627AD-E692-4811-980C-218C5576DD02}" destId="{05D7F64C-66F1-4CA5-8AC2-AE6A3CA237C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282B62B-13C3-4F04-9E9C-DBEC228913E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8F74A78-8682-41B7-8D77-64956686F768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8 lignes InterTan sous traitées à Transdev Poitou Charentes</a:t>
          </a:r>
          <a:endParaRPr lang="fr-FR" dirty="0"/>
        </a:p>
      </dgm:t>
    </dgm:pt>
    <dgm:pt modelId="{1E5D85EE-F259-4F6A-B160-418D2869C78C}">
      <dgm:prSet/>
      <dgm:spPr>
        <a:solidFill>
          <a:srgbClr val="1E8DA7"/>
        </a:solidFill>
      </dgm:spPr>
      <dgm:t>
        <a:bodyPr/>
        <a:lstStyle/>
        <a:p>
          <a:r>
            <a:rPr lang="fr-FR" dirty="0" smtClean="0"/>
            <a:t>Plus de 70 Lignes interurbaines</a:t>
          </a:r>
          <a:endParaRPr lang="fr-FR" dirty="0"/>
        </a:p>
      </dgm:t>
    </dgm:pt>
    <dgm:pt modelId="{4B8A36AB-CDCC-4735-B400-6FD643C50233}" type="sibTrans" cxnId="{6723B9CB-C983-4A06-822B-94BE6211BECB}">
      <dgm:prSet/>
      <dgm:spPr/>
      <dgm:t>
        <a:bodyPr/>
        <a:lstStyle/>
        <a:p>
          <a:endParaRPr lang="fr-FR"/>
        </a:p>
      </dgm:t>
    </dgm:pt>
    <dgm:pt modelId="{EC9D13A1-C34C-4B8B-B1DD-7DEE03D70285}" type="parTrans" cxnId="{6723B9CB-C983-4A06-822B-94BE6211BECB}">
      <dgm:prSet/>
      <dgm:spPr/>
      <dgm:t>
        <a:bodyPr/>
        <a:lstStyle/>
        <a:p>
          <a:endParaRPr lang="fr-FR"/>
        </a:p>
      </dgm:t>
    </dgm:pt>
    <dgm:pt modelId="{8FEF5B30-AF42-449D-819A-75B9E16CE679}" type="sibTrans" cxnId="{63C56E78-D5E1-48AB-9E1F-F58385BEEA55}">
      <dgm:prSet/>
      <dgm:spPr/>
      <dgm:t>
        <a:bodyPr/>
        <a:lstStyle/>
        <a:p>
          <a:endParaRPr lang="fr-FR"/>
        </a:p>
      </dgm:t>
    </dgm:pt>
    <dgm:pt modelId="{CD570EC2-E8F6-4276-86AA-FCD2D29287CA}" type="parTrans" cxnId="{63C56E78-D5E1-48AB-9E1F-F58385BEEA55}">
      <dgm:prSet/>
      <dgm:spPr/>
      <dgm:t>
        <a:bodyPr/>
        <a:lstStyle/>
        <a:p>
          <a:endParaRPr lang="fr-FR"/>
        </a:p>
      </dgm:t>
    </dgm:pt>
    <dgm:pt modelId="{AC7F26DC-0C14-4EDA-AA1C-AE0E231487AE}">
      <dgm:prSet/>
      <dgm:spPr>
        <a:solidFill>
          <a:srgbClr val="1E8DA7"/>
        </a:solidFill>
      </dgm:spPr>
      <dgm:t>
        <a:bodyPr/>
        <a:lstStyle/>
        <a:p>
          <a:r>
            <a:rPr lang="fr-FR" dirty="0" smtClean="0"/>
            <a:t>17 lignes urbaines</a:t>
          </a:r>
          <a:endParaRPr lang="fr-FR" dirty="0"/>
        </a:p>
      </dgm:t>
    </dgm:pt>
    <dgm:pt modelId="{C2CEA506-2707-4811-8FCE-89C0CF6DA01A}" type="sibTrans" cxnId="{BBCED9EB-C5BA-4F40-9323-A608229D516B}">
      <dgm:prSet/>
      <dgm:spPr/>
      <dgm:t>
        <a:bodyPr/>
        <a:lstStyle/>
        <a:p>
          <a:endParaRPr lang="fr-FR"/>
        </a:p>
      </dgm:t>
    </dgm:pt>
    <dgm:pt modelId="{951AFBA1-24AE-478A-9A2D-B20410D87108}" type="parTrans" cxnId="{BBCED9EB-C5BA-4F40-9323-A608229D516B}">
      <dgm:prSet/>
      <dgm:spPr/>
      <dgm:t>
        <a:bodyPr/>
        <a:lstStyle/>
        <a:p>
          <a:endParaRPr lang="fr-FR"/>
        </a:p>
      </dgm:t>
    </dgm:pt>
    <dgm:pt modelId="{4E4D13B2-290A-4575-8E2A-03AF4AB9C1B9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5 ChronoTan</a:t>
          </a:r>
          <a:endParaRPr lang="fr-FR" dirty="0"/>
        </a:p>
      </dgm:t>
    </dgm:pt>
    <dgm:pt modelId="{BDAD6C9A-5D2D-4A0F-B73C-9B7278528A7D}" type="parTrans" cxnId="{33818198-27FC-4B99-9E25-26D8F4BF0EC1}">
      <dgm:prSet/>
      <dgm:spPr/>
      <dgm:t>
        <a:bodyPr/>
        <a:lstStyle/>
        <a:p>
          <a:endParaRPr lang="fr-FR"/>
        </a:p>
      </dgm:t>
    </dgm:pt>
    <dgm:pt modelId="{1F903AB4-79DD-4B3B-9EC7-5DA2603D8351}" type="sibTrans" cxnId="{33818198-27FC-4B99-9E25-26D8F4BF0EC1}">
      <dgm:prSet/>
      <dgm:spPr/>
      <dgm:t>
        <a:bodyPr/>
        <a:lstStyle/>
        <a:p>
          <a:endParaRPr lang="fr-FR"/>
        </a:p>
      </dgm:t>
    </dgm:pt>
    <dgm:pt modelId="{31B30815-FC15-4809-AC59-2B73B9491B41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Plus de 50 lignes de transport scolaire</a:t>
          </a:r>
          <a:endParaRPr lang="fr-FR" dirty="0"/>
        </a:p>
      </dgm:t>
    </dgm:pt>
    <dgm:pt modelId="{1BF9C3C4-0879-4E4F-968B-F716802A25C0}" type="parTrans" cxnId="{04D20772-49F5-4766-B916-2153AE8BFD99}">
      <dgm:prSet/>
      <dgm:spPr/>
      <dgm:t>
        <a:bodyPr/>
        <a:lstStyle/>
        <a:p>
          <a:endParaRPr lang="fr-FR"/>
        </a:p>
      </dgm:t>
    </dgm:pt>
    <dgm:pt modelId="{6953F947-325D-4DD6-9B92-3653B21EEE07}" type="sibTrans" cxnId="{04D20772-49F5-4766-B916-2153AE8BFD99}">
      <dgm:prSet/>
      <dgm:spPr/>
      <dgm:t>
        <a:bodyPr/>
        <a:lstStyle/>
        <a:p>
          <a:endParaRPr lang="fr-FR"/>
        </a:p>
      </dgm:t>
    </dgm:pt>
    <dgm:pt modelId="{7F65B39C-4D6C-46A4-9DEC-BEFD828082E5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7 lignes départementales RDS, gérées par le conseil départemental</a:t>
          </a:r>
          <a:endParaRPr lang="fr-FR" dirty="0"/>
        </a:p>
      </dgm:t>
    </dgm:pt>
    <dgm:pt modelId="{BFE835B8-3173-4DA9-94EB-E47DD28A67D3}" type="parTrans" cxnId="{5B9B8EC5-1AD5-4082-BDAC-FE520391F394}">
      <dgm:prSet/>
      <dgm:spPr/>
      <dgm:t>
        <a:bodyPr/>
        <a:lstStyle/>
        <a:p>
          <a:endParaRPr lang="fr-FR"/>
        </a:p>
      </dgm:t>
    </dgm:pt>
    <dgm:pt modelId="{85EC5187-BB4F-47FA-9FAA-97A290A3696D}" type="sibTrans" cxnId="{5B9B8EC5-1AD5-4082-BDAC-FE520391F394}">
      <dgm:prSet/>
      <dgm:spPr/>
      <dgm:t>
        <a:bodyPr/>
        <a:lstStyle/>
        <a:p>
          <a:endParaRPr lang="fr-FR"/>
        </a:p>
      </dgm:t>
    </dgm:pt>
    <dgm:pt modelId="{756135E5-D4EE-4311-B22B-C36DE41892FD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Les lignes TER SNCF (Car + train)</a:t>
          </a:r>
          <a:endParaRPr lang="fr-FR" dirty="0"/>
        </a:p>
      </dgm:t>
    </dgm:pt>
    <dgm:pt modelId="{9E9FC785-537A-4A03-897C-AAF1E6849606}" type="parTrans" cxnId="{43786638-A766-40B1-B6BA-DC3BE31E1CCB}">
      <dgm:prSet/>
      <dgm:spPr/>
      <dgm:t>
        <a:bodyPr/>
        <a:lstStyle/>
        <a:p>
          <a:endParaRPr lang="fr-FR"/>
        </a:p>
      </dgm:t>
    </dgm:pt>
    <dgm:pt modelId="{74F841DD-40CD-4A23-AE09-7B20AA5C42A1}" type="sibTrans" cxnId="{43786638-A766-40B1-B6BA-DC3BE31E1CCB}">
      <dgm:prSet/>
      <dgm:spPr/>
      <dgm:t>
        <a:bodyPr/>
        <a:lstStyle/>
        <a:p>
          <a:endParaRPr lang="fr-FR"/>
        </a:p>
      </dgm:t>
    </dgm:pt>
    <dgm:pt modelId="{68EDB9C8-2AA4-48D7-AC71-E73061BA1021}">
      <dgm:prSet/>
      <dgm:spPr>
        <a:solidFill>
          <a:srgbClr val="F1862D"/>
        </a:solidFill>
        <a:ln>
          <a:noFill/>
        </a:ln>
      </dgm:spPr>
      <dgm:t>
        <a:bodyPr/>
        <a:lstStyle/>
        <a:p>
          <a:r>
            <a:rPr lang="fr-FR" dirty="0" smtClean="0"/>
            <a:t>Les Services TPMR et TAD</a:t>
          </a:r>
          <a:endParaRPr lang="fr-FR" dirty="0"/>
        </a:p>
      </dgm:t>
    </dgm:pt>
    <dgm:pt modelId="{D199C8A8-A57E-4751-88BE-6BED746CC091}" type="parTrans" cxnId="{018CF435-C6EF-4DF7-BBEF-0ADDA2ED5CA6}">
      <dgm:prSet/>
      <dgm:spPr/>
      <dgm:t>
        <a:bodyPr/>
        <a:lstStyle/>
        <a:p>
          <a:endParaRPr lang="fr-FR"/>
        </a:p>
      </dgm:t>
    </dgm:pt>
    <dgm:pt modelId="{8B924B16-EE4C-4526-886F-E983B8C201FB}" type="sibTrans" cxnId="{018CF435-C6EF-4DF7-BBEF-0ADDA2ED5CA6}">
      <dgm:prSet/>
      <dgm:spPr/>
      <dgm:t>
        <a:bodyPr/>
        <a:lstStyle/>
        <a:p>
          <a:endParaRPr lang="fr-FR"/>
        </a:p>
      </dgm:t>
    </dgm:pt>
    <dgm:pt modelId="{4662BECC-1EEC-49E5-91DE-CB5E2DB06336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Un service de TAD zonal</a:t>
          </a:r>
          <a:endParaRPr lang="fr-FR" dirty="0"/>
        </a:p>
      </dgm:t>
    </dgm:pt>
    <dgm:pt modelId="{85A2BAD7-20AD-45FA-8ED4-9EC3B0804A63}" type="parTrans" cxnId="{2772AE32-802C-4ACA-839C-DC303F905F68}">
      <dgm:prSet/>
      <dgm:spPr/>
      <dgm:t>
        <a:bodyPr/>
        <a:lstStyle/>
        <a:p>
          <a:endParaRPr lang="fr-FR"/>
        </a:p>
      </dgm:t>
    </dgm:pt>
    <dgm:pt modelId="{6C89EDF6-63C1-4842-B5D9-7052971129DE}" type="sibTrans" cxnId="{2772AE32-802C-4ACA-839C-DC303F905F68}">
      <dgm:prSet/>
      <dgm:spPr/>
      <dgm:t>
        <a:bodyPr/>
        <a:lstStyle/>
        <a:p>
          <a:endParaRPr lang="fr-FR"/>
        </a:p>
      </dgm:t>
    </dgm:pt>
    <dgm:pt modelId="{089EBC75-C031-46F6-AE47-3209F4281C8B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Un service TPMR accessible</a:t>
          </a:r>
          <a:endParaRPr lang="fr-FR" dirty="0"/>
        </a:p>
      </dgm:t>
    </dgm:pt>
    <dgm:pt modelId="{164BE362-DC74-4152-8C33-114D210D182F}" type="parTrans" cxnId="{DF674DDE-8A9E-4867-892E-8A2EEEBE2E1B}">
      <dgm:prSet/>
      <dgm:spPr/>
      <dgm:t>
        <a:bodyPr/>
        <a:lstStyle/>
        <a:p>
          <a:endParaRPr lang="fr-FR"/>
        </a:p>
      </dgm:t>
    </dgm:pt>
    <dgm:pt modelId="{EE557D44-EB8C-4DAC-AC60-1AAFBBD8E8AE}" type="sibTrans" cxnId="{DF674DDE-8A9E-4867-892E-8A2EEEBE2E1B}">
      <dgm:prSet/>
      <dgm:spPr/>
      <dgm:t>
        <a:bodyPr/>
        <a:lstStyle/>
        <a:p>
          <a:endParaRPr lang="fr-FR"/>
        </a:p>
      </dgm:t>
    </dgm:pt>
    <dgm:pt modelId="{84FCCBC2-D66D-4046-B081-5B324E025AC9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7 TransTan</a:t>
          </a:r>
          <a:endParaRPr lang="fr-FR" dirty="0"/>
        </a:p>
      </dgm:t>
    </dgm:pt>
    <dgm:pt modelId="{F935D8BA-2857-4B09-8EA3-31778B8E2903}" type="parTrans" cxnId="{1BB959AE-DCEC-4B5D-94C3-12709939F668}">
      <dgm:prSet/>
      <dgm:spPr/>
      <dgm:t>
        <a:bodyPr/>
        <a:lstStyle/>
        <a:p>
          <a:endParaRPr lang="fr-FR"/>
        </a:p>
      </dgm:t>
    </dgm:pt>
    <dgm:pt modelId="{913BB512-52B2-4B75-BDE4-93C4634FF5DA}" type="sibTrans" cxnId="{1BB959AE-DCEC-4B5D-94C3-12709939F668}">
      <dgm:prSet/>
      <dgm:spPr/>
      <dgm:t>
        <a:bodyPr/>
        <a:lstStyle/>
        <a:p>
          <a:endParaRPr lang="fr-FR"/>
        </a:p>
      </dgm:t>
    </dgm:pt>
    <dgm:pt modelId="{04827467-C16C-439A-8AD7-9D3B24809497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4 lignes spéciales (R1, R2, S1, S2)</a:t>
          </a:r>
          <a:endParaRPr lang="fr-FR" dirty="0"/>
        </a:p>
      </dgm:t>
    </dgm:pt>
    <dgm:pt modelId="{96486E7C-2AD1-4049-9F36-38F163A58A93}" type="parTrans" cxnId="{B7F62622-B7B5-4D89-98A6-5CC3D43D3A88}">
      <dgm:prSet/>
      <dgm:spPr/>
      <dgm:t>
        <a:bodyPr/>
        <a:lstStyle/>
        <a:p>
          <a:endParaRPr lang="fr-FR"/>
        </a:p>
      </dgm:t>
    </dgm:pt>
    <dgm:pt modelId="{7D786191-74D3-4AE6-A213-233ECA6CF601}" type="sibTrans" cxnId="{B7F62622-B7B5-4D89-98A6-5CC3D43D3A88}">
      <dgm:prSet/>
      <dgm:spPr/>
      <dgm:t>
        <a:bodyPr/>
        <a:lstStyle/>
        <a:p>
          <a:endParaRPr lang="fr-FR"/>
        </a:p>
      </dgm:t>
    </dgm:pt>
    <dgm:pt modelId="{48CC8EB1-E636-4B56-A24A-F00B5347AB89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1 </a:t>
          </a:r>
          <a:r>
            <a:rPr lang="fr-FR" smtClean="0"/>
            <a:t>ligne hypercentre</a:t>
          </a:r>
          <a:endParaRPr lang="fr-FR" dirty="0"/>
        </a:p>
      </dgm:t>
    </dgm:pt>
    <dgm:pt modelId="{86826BA4-1648-466E-B7A0-A0810C6FF037}" type="parTrans" cxnId="{3184856E-AA35-427A-9969-41CAB03DAFAD}">
      <dgm:prSet/>
      <dgm:spPr/>
      <dgm:t>
        <a:bodyPr/>
        <a:lstStyle/>
        <a:p>
          <a:endParaRPr lang="fr-FR"/>
        </a:p>
      </dgm:t>
    </dgm:pt>
    <dgm:pt modelId="{BE0D67C2-26D6-40A2-BAC0-F8EE41E289AD}" type="sibTrans" cxnId="{3184856E-AA35-427A-9969-41CAB03DAFAD}">
      <dgm:prSet/>
      <dgm:spPr/>
      <dgm:t>
        <a:bodyPr/>
        <a:lstStyle/>
        <a:p>
          <a:endParaRPr lang="fr-FR"/>
        </a:p>
      </dgm:t>
    </dgm:pt>
    <dgm:pt modelId="{C1879216-386D-43AC-9B76-A56E0A85899A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La Maraichine</a:t>
          </a:r>
          <a:endParaRPr lang="fr-FR" dirty="0"/>
        </a:p>
      </dgm:t>
    </dgm:pt>
    <dgm:pt modelId="{A2253F42-A586-4EF7-B7DF-AAF06CE06992}" type="parTrans" cxnId="{B4911CAD-48E9-4DAD-B2A6-9AD0EC7E3751}">
      <dgm:prSet/>
      <dgm:spPr/>
      <dgm:t>
        <a:bodyPr/>
        <a:lstStyle/>
        <a:p>
          <a:endParaRPr lang="fr-FR"/>
        </a:p>
      </dgm:t>
    </dgm:pt>
    <dgm:pt modelId="{8E8065BB-F027-4708-B5DB-99756F1C0D91}" type="sibTrans" cxnId="{B4911CAD-48E9-4DAD-B2A6-9AD0EC7E3751}">
      <dgm:prSet/>
      <dgm:spPr/>
      <dgm:t>
        <a:bodyPr/>
        <a:lstStyle/>
        <a:p>
          <a:endParaRPr lang="fr-FR"/>
        </a:p>
      </dgm:t>
    </dgm:pt>
    <dgm:pt modelId="{740627AD-E692-4811-980C-218C5576DD02}" type="pres">
      <dgm:prSet presAssocID="{F282B62B-13C3-4F04-9E9C-DBEC228913E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427888F-0DFC-411A-94B9-1713430B6811}" type="pres">
      <dgm:prSet presAssocID="{AC7F26DC-0C14-4EDA-AA1C-AE0E231487AE}" presName="parentLin" presStyleCnt="0"/>
      <dgm:spPr/>
    </dgm:pt>
    <dgm:pt modelId="{775BEFBD-2315-4CA1-8E74-BAB506E4C4EB}" type="pres">
      <dgm:prSet presAssocID="{AC7F26DC-0C14-4EDA-AA1C-AE0E231487AE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6AEB1116-8C3B-481A-86D2-4FE79036B256}" type="pres">
      <dgm:prSet presAssocID="{AC7F26DC-0C14-4EDA-AA1C-AE0E231487A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8958BA8-4B1D-485F-B4B7-94C88F6FB0D9}" type="pres">
      <dgm:prSet presAssocID="{AC7F26DC-0C14-4EDA-AA1C-AE0E231487AE}" presName="negativeSpace" presStyleCnt="0"/>
      <dgm:spPr/>
    </dgm:pt>
    <dgm:pt modelId="{25DE8A63-1BCF-4E92-A773-B21F5F6C916A}" type="pres">
      <dgm:prSet presAssocID="{AC7F26DC-0C14-4EDA-AA1C-AE0E231487AE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695F64B-92D1-47C9-B57C-FE40D1887DDF}" type="pres">
      <dgm:prSet presAssocID="{C2CEA506-2707-4811-8FCE-89C0CF6DA01A}" presName="spaceBetweenRectangles" presStyleCnt="0"/>
      <dgm:spPr/>
    </dgm:pt>
    <dgm:pt modelId="{2D926B94-345D-46D7-AA6B-2929C0032532}" type="pres">
      <dgm:prSet presAssocID="{1E5D85EE-F259-4F6A-B160-418D2869C78C}" presName="parentLin" presStyleCnt="0"/>
      <dgm:spPr/>
    </dgm:pt>
    <dgm:pt modelId="{749262C1-6BAD-4767-991B-EB4B5539B17E}" type="pres">
      <dgm:prSet presAssocID="{1E5D85EE-F259-4F6A-B160-418D2869C78C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3D62659E-25B8-4AD7-B2AD-A67FB2D80635}" type="pres">
      <dgm:prSet presAssocID="{1E5D85EE-F259-4F6A-B160-418D2869C78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C72033C-FC49-4945-BDE2-A6BCDE670DE2}" type="pres">
      <dgm:prSet presAssocID="{1E5D85EE-F259-4F6A-B160-418D2869C78C}" presName="negativeSpace" presStyleCnt="0"/>
      <dgm:spPr/>
    </dgm:pt>
    <dgm:pt modelId="{A421C7D5-B0DF-4B98-8473-ED19B94313D2}" type="pres">
      <dgm:prSet presAssocID="{1E5D85EE-F259-4F6A-B160-418D2869C78C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1934A8-E605-4C8F-85C6-59DD9BD6EAAC}" type="pres">
      <dgm:prSet presAssocID="{4B8A36AB-CDCC-4735-B400-6FD643C50233}" presName="spaceBetweenRectangles" presStyleCnt="0"/>
      <dgm:spPr/>
    </dgm:pt>
    <dgm:pt modelId="{F292C189-4232-4902-8582-E339C256EFD9}" type="pres">
      <dgm:prSet presAssocID="{68EDB9C8-2AA4-48D7-AC71-E73061BA1021}" presName="parentLin" presStyleCnt="0"/>
      <dgm:spPr/>
    </dgm:pt>
    <dgm:pt modelId="{3C32871E-16D1-4705-AC15-95493519D493}" type="pres">
      <dgm:prSet presAssocID="{68EDB9C8-2AA4-48D7-AC71-E73061BA1021}" presName="parentLeftMargin" presStyleLbl="node1" presStyleIdx="1" presStyleCnt="3"/>
      <dgm:spPr/>
      <dgm:t>
        <a:bodyPr/>
        <a:lstStyle/>
        <a:p>
          <a:endParaRPr lang="fr-FR"/>
        </a:p>
      </dgm:t>
    </dgm:pt>
    <dgm:pt modelId="{A3F7AA73-CE6F-4F50-ADAD-F3EC314100D6}" type="pres">
      <dgm:prSet presAssocID="{68EDB9C8-2AA4-48D7-AC71-E73061BA102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657248-97C0-4683-A82F-E9D107D6649C}" type="pres">
      <dgm:prSet presAssocID="{68EDB9C8-2AA4-48D7-AC71-E73061BA1021}" presName="negativeSpace" presStyleCnt="0"/>
      <dgm:spPr/>
    </dgm:pt>
    <dgm:pt modelId="{05D7F64C-66F1-4CA5-8AC2-AE6A3CA237CC}" type="pres">
      <dgm:prSet presAssocID="{68EDB9C8-2AA4-48D7-AC71-E73061BA102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F7E8B68-872D-4E7F-966C-6055E95D63B8}" type="presOf" srcId="{84FCCBC2-D66D-4046-B081-5B324E025AC9}" destId="{25DE8A63-1BCF-4E92-A773-B21F5F6C916A}" srcOrd="0" destOrd="1" presId="urn:microsoft.com/office/officeart/2005/8/layout/list1"/>
    <dgm:cxn modelId="{05830FAE-25E0-42F9-9931-6F4638553783}" type="presOf" srcId="{C1879216-386D-43AC-9B76-A56E0A85899A}" destId="{A421C7D5-B0DF-4B98-8473-ED19B94313D2}" srcOrd="0" destOrd="2" presId="urn:microsoft.com/office/officeart/2005/8/layout/list1"/>
    <dgm:cxn modelId="{BBCED9EB-C5BA-4F40-9323-A608229D516B}" srcId="{F282B62B-13C3-4F04-9E9C-DBEC228913E0}" destId="{AC7F26DC-0C14-4EDA-AA1C-AE0E231487AE}" srcOrd="0" destOrd="0" parTransId="{951AFBA1-24AE-478A-9A2D-B20410D87108}" sibTransId="{C2CEA506-2707-4811-8FCE-89C0CF6DA01A}"/>
    <dgm:cxn modelId="{FC020E37-5302-4422-9F82-FE10BFD53C00}" type="presOf" srcId="{7F65B39C-4D6C-46A4-9DEC-BEFD828082E5}" destId="{A421C7D5-B0DF-4B98-8473-ED19B94313D2}" srcOrd="0" destOrd="3" presId="urn:microsoft.com/office/officeart/2005/8/layout/list1"/>
    <dgm:cxn modelId="{1BB959AE-DCEC-4B5D-94C3-12709939F668}" srcId="{AC7F26DC-0C14-4EDA-AA1C-AE0E231487AE}" destId="{84FCCBC2-D66D-4046-B081-5B324E025AC9}" srcOrd="1" destOrd="0" parTransId="{F935D8BA-2857-4B09-8EA3-31778B8E2903}" sibTransId="{913BB512-52B2-4B75-BDE4-93C4634FF5DA}"/>
    <dgm:cxn modelId="{E453F3EB-F6F1-4BEB-98D7-0F7170BE17CE}" type="presOf" srcId="{1E5D85EE-F259-4F6A-B160-418D2869C78C}" destId="{3D62659E-25B8-4AD7-B2AD-A67FB2D80635}" srcOrd="1" destOrd="0" presId="urn:microsoft.com/office/officeart/2005/8/layout/list1"/>
    <dgm:cxn modelId="{018CF435-C6EF-4DF7-BBEF-0ADDA2ED5CA6}" srcId="{F282B62B-13C3-4F04-9E9C-DBEC228913E0}" destId="{68EDB9C8-2AA4-48D7-AC71-E73061BA1021}" srcOrd="2" destOrd="0" parTransId="{D199C8A8-A57E-4751-88BE-6BED746CC091}" sibTransId="{8B924B16-EE4C-4526-886F-E983B8C201FB}"/>
    <dgm:cxn modelId="{DF674DDE-8A9E-4867-892E-8A2EEEBE2E1B}" srcId="{68EDB9C8-2AA4-48D7-AC71-E73061BA1021}" destId="{089EBC75-C031-46F6-AE47-3209F4281C8B}" srcOrd="1" destOrd="0" parTransId="{164BE362-DC74-4152-8C33-114D210D182F}" sibTransId="{EE557D44-EB8C-4DAC-AC60-1AAFBBD8E8AE}"/>
    <dgm:cxn modelId="{E2490C16-FFC6-42D5-B969-9A1EA7F4BCBC}" type="presOf" srcId="{68EDB9C8-2AA4-48D7-AC71-E73061BA1021}" destId="{3C32871E-16D1-4705-AC15-95493519D493}" srcOrd="0" destOrd="0" presId="urn:microsoft.com/office/officeart/2005/8/layout/list1"/>
    <dgm:cxn modelId="{43786638-A766-40B1-B6BA-DC3BE31E1CCB}" srcId="{1E5D85EE-F259-4F6A-B160-418D2869C78C}" destId="{756135E5-D4EE-4311-B22B-C36DE41892FD}" srcOrd="4" destOrd="0" parTransId="{9E9FC785-537A-4A03-897C-AAF1E6849606}" sibTransId="{74F841DD-40CD-4A23-AE09-7B20AA5C42A1}"/>
    <dgm:cxn modelId="{33818198-27FC-4B99-9E25-26D8F4BF0EC1}" srcId="{AC7F26DC-0C14-4EDA-AA1C-AE0E231487AE}" destId="{4E4D13B2-290A-4575-8E2A-03AF4AB9C1B9}" srcOrd="0" destOrd="0" parTransId="{BDAD6C9A-5D2D-4A0F-B73C-9B7278528A7D}" sibTransId="{1F903AB4-79DD-4B3B-9EC7-5DA2603D8351}"/>
    <dgm:cxn modelId="{B7F62622-B7B5-4D89-98A6-5CC3D43D3A88}" srcId="{AC7F26DC-0C14-4EDA-AA1C-AE0E231487AE}" destId="{04827467-C16C-439A-8AD7-9D3B24809497}" srcOrd="2" destOrd="0" parTransId="{96486E7C-2AD1-4049-9F36-38F163A58A93}" sibTransId="{7D786191-74D3-4AE6-A213-233ECA6CF601}"/>
    <dgm:cxn modelId="{B13A647F-088B-4CE6-8BE5-CD5AA850ABB8}" type="presOf" srcId="{48CC8EB1-E636-4B56-A24A-F00B5347AB89}" destId="{25DE8A63-1BCF-4E92-A773-B21F5F6C916A}" srcOrd="0" destOrd="3" presId="urn:microsoft.com/office/officeart/2005/8/layout/list1"/>
    <dgm:cxn modelId="{E41B3D08-F9FE-4A5A-A776-199B2571EC5D}" type="presOf" srcId="{04827467-C16C-439A-8AD7-9D3B24809497}" destId="{25DE8A63-1BCF-4E92-A773-B21F5F6C916A}" srcOrd="0" destOrd="2" presId="urn:microsoft.com/office/officeart/2005/8/layout/list1"/>
    <dgm:cxn modelId="{7BC88D52-34AF-4F07-9E1E-563870484FFA}" type="presOf" srcId="{089EBC75-C031-46F6-AE47-3209F4281C8B}" destId="{05D7F64C-66F1-4CA5-8AC2-AE6A3CA237CC}" srcOrd="0" destOrd="1" presId="urn:microsoft.com/office/officeart/2005/8/layout/list1"/>
    <dgm:cxn modelId="{EBFB886E-4C0C-4EB2-BB58-5F2022A02193}" type="presOf" srcId="{756135E5-D4EE-4311-B22B-C36DE41892FD}" destId="{A421C7D5-B0DF-4B98-8473-ED19B94313D2}" srcOrd="0" destOrd="4" presId="urn:microsoft.com/office/officeart/2005/8/layout/list1"/>
    <dgm:cxn modelId="{63C56E78-D5E1-48AB-9E1F-F58385BEEA55}" srcId="{1E5D85EE-F259-4F6A-B160-418D2869C78C}" destId="{B8F74A78-8682-41B7-8D77-64956686F768}" srcOrd="0" destOrd="0" parTransId="{CD570EC2-E8F6-4276-86AA-FCD2D29287CA}" sibTransId="{8FEF5B30-AF42-449D-819A-75B9E16CE679}"/>
    <dgm:cxn modelId="{6723B9CB-C983-4A06-822B-94BE6211BECB}" srcId="{F282B62B-13C3-4F04-9E9C-DBEC228913E0}" destId="{1E5D85EE-F259-4F6A-B160-418D2869C78C}" srcOrd="1" destOrd="0" parTransId="{EC9D13A1-C34C-4B8B-B1DD-7DEE03D70285}" sibTransId="{4B8A36AB-CDCC-4735-B400-6FD643C50233}"/>
    <dgm:cxn modelId="{B4911CAD-48E9-4DAD-B2A6-9AD0EC7E3751}" srcId="{1E5D85EE-F259-4F6A-B160-418D2869C78C}" destId="{C1879216-386D-43AC-9B76-A56E0A85899A}" srcOrd="2" destOrd="0" parTransId="{A2253F42-A586-4EF7-B7DF-AAF06CE06992}" sibTransId="{8E8065BB-F027-4708-B5DB-99756F1C0D91}"/>
    <dgm:cxn modelId="{7D4EFEEF-C13B-472B-8E16-0857311B19F5}" type="presOf" srcId="{AC7F26DC-0C14-4EDA-AA1C-AE0E231487AE}" destId="{6AEB1116-8C3B-481A-86D2-4FE79036B256}" srcOrd="1" destOrd="0" presId="urn:microsoft.com/office/officeart/2005/8/layout/list1"/>
    <dgm:cxn modelId="{49EB2C1E-3438-4AA1-9F6E-051E9A823FD8}" type="presOf" srcId="{B8F74A78-8682-41B7-8D77-64956686F768}" destId="{A421C7D5-B0DF-4B98-8473-ED19B94313D2}" srcOrd="0" destOrd="0" presId="urn:microsoft.com/office/officeart/2005/8/layout/list1"/>
    <dgm:cxn modelId="{CE22E791-B47E-4B27-B2BC-997E83189C52}" type="presOf" srcId="{68EDB9C8-2AA4-48D7-AC71-E73061BA1021}" destId="{A3F7AA73-CE6F-4F50-ADAD-F3EC314100D6}" srcOrd="1" destOrd="0" presId="urn:microsoft.com/office/officeart/2005/8/layout/list1"/>
    <dgm:cxn modelId="{5B9B8EC5-1AD5-4082-BDAC-FE520391F394}" srcId="{1E5D85EE-F259-4F6A-B160-418D2869C78C}" destId="{7F65B39C-4D6C-46A4-9DEC-BEFD828082E5}" srcOrd="3" destOrd="0" parTransId="{BFE835B8-3173-4DA9-94EB-E47DD28A67D3}" sibTransId="{85EC5187-BB4F-47FA-9FAA-97A290A3696D}"/>
    <dgm:cxn modelId="{7B688DF3-B3A7-4408-982F-3EF01A55269B}" type="presOf" srcId="{4662BECC-1EEC-49E5-91DE-CB5E2DB06336}" destId="{05D7F64C-66F1-4CA5-8AC2-AE6A3CA237CC}" srcOrd="0" destOrd="0" presId="urn:microsoft.com/office/officeart/2005/8/layout/list1"/>
    <dgm:cxn modelId="{3184856E-AA35-427A-9969-41CAB03DAFAD}" srcId="{AC7F26DC-0C14-4EDA-AA1C-AE0E231487AE}" destId="{48CC8EB1-E636-4B56-A24A-F00B5347AB89}" srcOrd="3" destOrd="0" parTransId="{86826BA4-1648-466E-B7A0-A0810C6FF037}" sibTransId="{BE0D67C2-26D6-40A2-BAC0-F8EE41E289AD}"/>
    <dgm:cxn modelId="{2772AE32-802C-4ACA-839C-DC303F905F68}" srcId="{68EDB9C8-2AA4-48D7-AC71-E73061BA1021}" destId="{4662BECC-1EEC-49E5-91DE-CB5E2DB06336}" srcOrd="0" destOrd="0" parTransId="{85A2BAD7-20AD-45FA-8ED4-9EC3B0804A63}" sibTransId="{6C89EDF6-63C1-4842-B5D9-7052971129DE}"/>
    <dgm:cxn modelId="{F0FDAF4D-9142-48FC-BBFA-CF4157E39F79}" type="presOf" srcId="{AC7F26DC-0C14-4EDA-AA1C-AE0E231487AE}" destId="{775BEFBD-2315-4CA1-8E74-BAB506E4C4EB}" srcOrd="0" destOrd="0" presId="urn:microsoft.com/office/officeart/2005/8/layout/list1"/>
    <dgm:cxn modelId="{4187747E-5386-4A55-9CDC-0863886E0ED7}" type="presOf" srcId="{4E4D13B2-290A-4575-8E2A-03AF4AB9C1B9}" destId="{25DE8A63-1BCF-4E92-A773-B21F5F6C916A}" srcOrd="0" destOrd="0" presId="urn:microsoft.com/office/officeart/2005/8/layout/list1"/>
    <dgm:cxn modelId="{1672DA06-6643-43A1-9B16-4EE533084182}" type="presOf" srcId="{1E5D85EE-F259-4F6A-B160-418D2869C78C}" destId="{749262C1-6BAD-4767-991B-EB4B5539B17E}" srcOrd="0" destOrd="0" presId="urn:microsoft.com/office/officeart/2005/8/layout/list1"/>
    <dgm:cxn modelId="{04216CC9-2E8A-4B56-9EB1-EC69276D1F74}" type="presOf" srcId="{31B30815-FC15-4809-AC59-2B73B9491B41}" destId="{A421C7D5-B0DF-4B98-8473-ED19B94313D2}" srcOrd="0" destOrd="1" presId="urn:microsoft.com/office/officeart/2005/8/layout/list1"/>
    <dgm:cxn modelId="{2D83B590-69FD-47EB-96F9-4F95E8EA6C95}" type="presOf" srcId="{F282B62B-13C3-4F04-9E9C-DBEC228913E0}" destId="{740627AD-E692-4811-980C-218C5576DD02}" srcOrd="0" destOrd="0" presId="urn:microsoft.com/office/officeart/2005/8/layout/list1"/>
    <dgm:cxn modelId="{04D20772-49F5-4766-B916-2153AE8BFD99}" srcId="{1E5D85EE-F259-4F6A-B160-418D2869C78C}" destId="{31B30815-FC15-4809-AC59-2B73B9491B41}" srcOrd="1" destOrd="0" parTransId="{1BF9C3C4-0879-4E4F-968B-F716802A25C0}" sibTransId="{6953F947-325D-4DD6-9B92-3653B21EEE07}"/>
    <dgm:cxn modelId="{6E7153D3-0D01-41DA-8715-C56148BC551E}" type="presParOf" srcId="{740627AD-E692-4811-980C-218C5576DD02}" destId="{8427888F-0DFC-411A-94B9-1713430B6811}" srcOrd="0" destOrd="0" presId="urn:microsoft.com/office/officeart/2005/8/layout/list1"/>
    <dgm:cxn modelId="{9E2B27EA-06D8-419F-BD3D-AD74C9951D65}" type="presParOf" srcId="{8427888F-0DFC-411A-94B9-1713430B6811}" destId="{775BEFBD-2315-4CA1-8E74-BAB506E4C4EB}" srcOrd="0" destOrd="0" presId="urn:microsoft.com/office/officeart/2005/8/layout/list1"/>
    <dgm:cxn modelId="{756F79D5-6C44-4FFB-A6A7-8205D929035A}" type="presParOf" srcId="{8427888F-0DFC-411A-94B9-1713430B6811}" destId="{6AEB1116-8C3B-481A-86D2-4FE79036B256}" srcOrd="1" destOrd="0" presId="urn:microsoft.com/office/officeart/2005/8/layout/list1"/>
    <dgm:cxn modelId="{2F81A122-3211-4D40-972E-84F529ADEE4C}" type="presParOf" srcId="{740627AD-E692-4811-980C-218C5576DD02}" destId="{38958BA8-4B1D-485F-B4B7-94C88F6FB0D9}" srcOrd="1" destOrd="0" presId="urn:microsoft.com/office/officeart/2005/8/layout/list1"/>
    <dgm:cxn modelId="{E83E7F7A-D163-4DB9-88EA-91F6CC7DF5DB}" type="presParOf" srcId="{740627AD-E692-4811-980C-218C5576DD02}" destId="{25DE8A63-1BCF-4E92-A773-B21F5F6C916A}" srcOrd="2" destOrd="0" presId="urn:microsoft.com/office/officeart/2005/8/layout/list1"/>
    <dgm:cxn modelId="{942B9B6D-463B-4724-AD15-3FF55124FB76}" type="presParOf" srcId="{740627AD-E692-4811-980C-218C5576DD02}" destId="{C695F64B-92D1-47C9-B57C-FE40D1887DDF}" srcOrd="3" destOrd="0" presId="urn:microsoft.com/office/officeart/2005/8/layout/list1"/>
    <dgm:cxn modelId="{DB7ABEDE-0BA0-459B-BD14-7488EABDD92B}" type="presParOf" srcId="{740627AD-E692-4811-980C-218C5576DD02}" destId="{2D926B94-345D-46D7-AA6B-2929C0032532}" srcOrd="4" destOrd="0" presId="urn:microsoft.com/office/officeart/2005/8/layout/list1"/>
    <dgm:cxn modelId="{33140B46-304C-4ABD-9479-F1D0BE688A52}" type="presParOf" srcId="{2D926B94-345D-46D7-AA6B-2929C0032532}" destId="{749262C1-6BAD-4767-991B-EB4B5539B17E}" srcOrd="0" destOrd="0" presId="urn:microsoft.com/office/officeart/2005/8/layout/list1"/>
    <dgm:cxn modelId="{8AC3E66A-0FB5-48B3-B65D-8441C4D299ED}" type="presParOf" srcId="{2D926B94-345D-46D7-AA6B-2929C0032532}" destId="{3D62659E-25B8-4AD7-B2AD-A67FB2D80635}" srcOrd="1" destOrd="0" presId="urn:microsoft.com/office/officeart/2005/8/layout/list1"/>
    <dgm:cxn modelId="{C71BEC38-925B-4716-A454-6AD109C65DD9}" type="presParOf" srcId="{740627AD-E692-4811-980C-218C5576DD02}" destId="{EC72033C-FC49-4945-BDE2-A6BCDE670DE2}" srcOrd="5" destOrd="0" presId="urn:microsoft.com/office/officeart/2005/8/layout/list1"/>
    <dgm:cxn modelId="{68047B88-8BEA-4ED1-99F6-3323896ACF3C}" type="presParOf" srcId="{740627AD-E692-4811-980C-218C5576DD02}" destId="{A421C7D5-B0DF-4B98-8473-ED19B94313D2}" srcOrd="6" destOrd="0" presId="urn:microsoft.com/office/officeart/2005/8/layout/list1"/>
    <dgm:cxn modelId="{0A17FAB1-DE33-4E05-AE64-6F65CEA48120}" type="presParOf" srcId="{740627AD-E692-4811-980C-218C5576DD02}" destId="{231934A8-E605-4C8F-85C6-59DD9BD6EAAC}" srcOrd="7" destOrd="0" presId="urn:microsoft.com/office/officeart/2005/8/layout/list1"/>
    <dgm:cxn modelId="{75098E23-B370-4551-8D0F-D8BC86AE1410}" type="presParOf" srcId="{740627AD-E692-4811-980C-218C5576DD02}" destId="{F292C189-4232-4902-8582-E339C256EFD9}" srcOrd="8" destOrd="0" presId="urn:microsoft.com/office/officeart/2005/8/layout/list1"/>
    <dgm:cxn modelId="{D974A3E5-E566-4994-A33C-0A1CAB965CE0}" type="presParOf" srcId="{F292C189-4232-4902-8582-E339C256EFD9}" destId="{3C32871E-16D1-4705-AC15-95493519D493}" srcOrd="0" destOrd="0" presId="urn:microsoft.com/office/officeart/2005/8/layout/list1"/>
    <dgm:cxn modelId="{AF460412-B3B5-43E7-87DE-1DAF67109AE4}" type="presParOf" srcId="{F292C189-4232-4902-8582-E339C256EFD9}" destId="{A3F7AA73-CE6F-4F50-ADAD-F3EC314100D6}" srcOrd="1" destOrd="0" presId="urn:microsoft.com/office/officeart/2005/8/layout/list1"/>
    <dgm:cxn modelId="{DC36320D-5C1C-4731-915B-897D8FE086FC}" type="presParOf" srcId="{740627AD-E692-4811-980C-218C5576DD02}" destId="{1D657248-97C0-4683-A82F-E9D107D6649C}" srcOrd="9" destOrd="0" presId="urn:microsoft.com/office/officeart/2005/8/layout/list1"/>
    <dgm:cxn modelId="{DC1327E5-16F9-49BC-8A92-1C38C8CA5E13}" type="presParOf" srcId="{740627AD-E692-4811-980C-218C5576DD02}" destId="{05D7F64C-66F1-4CA5-8AC2-AE6A3CA237C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282B62B-13C3-4F04-9E9C-DBEC228913E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C7F26DC-0C14-4EDA-AA1C-AE0E231487AE}">
      <dgm:prSet/>
      <dgm:spPr>
        <a:solidFill>
          <a:srgbClr val="1E8DA7"/>
        </a:solidFill>
      </dgm:spPr>
      <dgm:t>
        <a:bodyPr/>
        <a:lstStyle/>
        <a:p>
          <a:r>
            <a:rPr lang="fr-FR" dirty="0" smtClean="0"/>
            <a:t>Du matériel spécifique à l’accueil des PMR</a:t>
          </a:r>
          <a:endParaRPr lang="fr-FR" dirty="0"/>
        </a:p>
      </dgm:t>
    </dgm:pt>
    <dgm:pt modelId="{C2CEA506-2707-4811-8FCE-89C0CF6DA01A}" type="sibTrans" cxnId="{BBCED9EB-C5BA-4F40-9323-A608229D516B}">
      <dgm:prSet/>
      <dgm:spPr/>
      <dgm:t>
        <a:bodyPr/>
        <a:lstStyle/>
        <a:p>
          <a:endParaRPr lang="fr-FR"/>
        </a:p>
      </dgm:t>
    </dgm:pt>
    <dgm:pt modelId="{951AFBA1-24AE-478A-9A2D-B20410D87108}" type="parTrans" cxnId="{BBCED9EB-C5BA-4F40-9323-A608229D516B}">
      <dgm:prSet/>
      <dgm:spPr/>
      <dgm:t>
        <a:bodyPr/>
        <a:lstStyle/>
        <a:p>
          <a:endParaRPr lang="fr-FR"/>
        </a:p>
      </dgm:t>
    </dgm:pt>
    <dgm:pt modelId="{A9BC93B2-D1F2-4B15-8B69-119D2F3980A2}">
      <dgm:prSet/>
      <dgm:spPr>
        <a:noFill/>
        <a:ln>
          <a:noFill/>
        </a:ln>
      </dgm:spPr>
      <dgm:t>
        <a:bodyPr/>
        <a:lstStyle/>
        <a:p>
          <a:r>
            <a:rPr lang="fr-FR" b="1" u="sng" dirty="0" smtClean="0">
              <a:effectLst/>
            </a:rPr>
            <a:t>Palette d’accès</a:t>
          </a:r>
          <a:endParaRPr lang="fr-FR" b="1" u="sng" dirty="0">
            <a:effectLst/>
          </a:endParaRPr>
        </a:p>
      </dgm:t>
    </dgm:pt>
    <dgm:pt modelId="{65BD6633-408E-4C41-A50C-2897145318E9}" type="parTrans" cxnId="{4241DEEC-BAA1-474D-8A96-DFF6F9A8F995}">
      <dgm:prSet/>
      <dgm:spPr/>
      <dgm:t>
        <a:bodyPr/>
        <a:lstStyle/>
        <a:p>
          <a:endParaRPr lang="fr-FR"/>
        </a:p>
      </dgm:t>
    </dgm:pt>
    <dgm:pt modelId="{02B818E3-0028-4D1F-9A9D-F4B5646AE483}" type="sibTrans" cxnId="{4241DEEC-BAA1-474D-8A96-DFF6F9A8F995}">
      <dgm:prSet/>
      <dgm:spPr/>
      <dgm:t>
        <a:bodyPr/>
        <a:lstStyle/>
        <a:p>
          <a:endParaRPr lang="fr-FR"/>
        </a:p>
      </dgm:t>
    </dgm:pt>
    <dgm:pt modelId="{59D791FD-8D42-490C-9A52-298C689DB5BA}">
      <dgm:prSet/>
      <dgm:spPr>
        <a:noFill/>
        <a:ln>
          <a:noFill/>
        </a:ln>
      </dgm:spPr>
      <dgm:t>
        <a:bodyPr/>
        <a:lstStyle/>
        <a:p>
          <a:endParaRPr lang="fr-FR" dirty="0"/>
        </a:p>
      </dgm:t>
    </dgm:pt>
    <dgm:pt modelId="{A6290946-CEDF-4CE4-8205-53CB1A01711C}" type="parTrans" cxnId="{9837E9D5-48C7-483E-B58E-431DCEA113E3}">
      <dgm:prSet/>
      <dgm:spPr/>
      <dgm:t>
        <a:bodyPr/>
        <a:lstStyle/>
        <a:p>
          <a:endParaRPr lang="fr-FR"/>
        </a:p>
      </dgm:t>
    </dgm:pt>
    <dgm:pt modelId="{340E47F2-97FB-4267-B07C-3DEA827879C5}" type="sibTrans" cxnId="{9837E9D5-48C7-483E-B58E-431DCEA113E3}">
      <dgm:prSet/>
      <dgm:spPr/>
      <dgm:t>
        <a:bodyPr/>
        <a:lstStyle/>
        <a:p>
          <a:endParaRPr lang="fr-FR"/>
        </a:p>
      </dgm:t>
    </dgm:pt>
    <dgm:pt modelId="{95ECBE22-0C4F-4FD9-87A9-71F707768509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Plancher bas</a:t>
          </a:r>
          <a:endParaRPr lang="fr-FR" dirty="0"/>
        </a:p>
      </dgm:t>
    </dgm:pt>
    <dgm:pt modelId="{8919353D-3EBF-442B-9D8D-3BC1D504961F}" type="parTrans" cxnId="{80776D04-0AB9-46C9-AAD3-DC0963C86F00}">
      <dgm:prSet/>
      <dgm:spPr/>
      <dgm:t>
        <a:bodyPr/>
        <a:lstStyle/>
        <a:p>
          <a:endParaRPr lang="fr-FR"/>
        </a:p>
      </dgm:t>
    </dgm:pt>
    <dgm:pt modelId="{1675234A-1066-4093-A057-979ECB921107}" type="sibTrans" cxnId="{80776D04-0AB9-46C9-AAD3-DC0963C86F00}">
      <dgm:prSet/>
      <dgm:spPr/>
      <dgm:t>
        <a:bodyPr/>
        <a:lstStyle/>
        <a:p>
          <a:endParaRPr lang="fr-FR"/>
        </a:p>
      </dgm:t>
    </dgm:pt>
    <dgm:pt modelId="{C4482A0F-BF82-4E93-A831-779FB1FABF5A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Emplacement UFR</a:t>
          </a:r>
          <a:endParaRPr lang="fr-FR" dirty="0"/>
        </a:p>
      </dgm:t>
    </dgm:pt>
    <dgm:pt modelId="{A057D3D7-DD94-4B54-8E4A-400B11AD6E5F}" type="parTrans" cxnId="{883185F6-0FA9-41C4-BF1B-9FE999C24BFE}">
      <dgm:prSet/>
      <dgm:spPr/>
      <dgm:t>
        <a:bodyPr/>
        <a:lstStyle/>
        <a:p>
          <a:endParaRPr lang="fr-FR"/>
        </a:p>
      </dgm:t>
    </dgm:pt>
    <dgm:pt modelId="{1D08EA98-9B80-4DC1-984C-FD560DE1905D}" type="sibTrans" cxnId="{883185F6-0FA9-41C4-BF1B-9FE999C24BFE}">
      <dgm:prSet/>
      <dgm:spPr/>
      <dgm:t>
        <a:bodyPr/>
        <a:lstStyle/>
        <a:p>
          <a:endParaRPr lang="fr-FR"/>
        </a:p>
      </dgm:t>
    </dgm:pt>
    <dgm:pt modelId="{740627AD-E692-4811-980C-218C5576DD02}" type="pres">
      <dgm:prSet presAssocID="{F282B62B-13C3-4F04-9E9C-DBEC228913E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427888F-0DFC-411A-94B9-1713430B6811}" type="pres">
      <dgm:prSet presAssocID="{AC7F26DC-0C14-4EDA-AA1C-AE0E231487AE}" presName="parentLin" presStyleCnt="0"/>
      <dgm:spPr/>
    </dgm:pt>
    <dgm:pt modelId="{775BEFBD-2315-4CA1-8E74-BAB506E4C4EB}" type="pres">
      <dgm:prSet presAssocID="{AC7F26DC-0C14-4EDA-AA1C-AE0E231487AE}" presName="parentLeftMargin" presStyleLbl="node1" presStyleIdx="0" presStyleCnt="1"/>
      <dgm:spPr/>
      <dgm:t>
        <a:bodyPr/>
        <a:lstStyle/>
        <a:p>
          <a:endParaRPr lang="fr-FR"/>
        </a:p>
      </dgm:t>
    </dgm:pt>
    <dgm:pt modelId="{6AEB1116-8C3B-481A-86D2-4FE79036B256}" type="pres">
      <dgm:prSet presAssocID="{AC7F26DC-0C14-4EDA-AA1C-AE0E231487A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8958BA8-4B1D-485F-B4B7-94C88F6FB0D9}" type="pres">
      <dgm:prSet presAssocID="{AC7F26DC-0C14-4EDA-AA1C-AE0E231487AE}" presName="negativeSpace" presStyleCnt="0"/>
      <dgm:spPr/>
    </dgm:pt>
    <dgm:pt modelId="{25DE8A63-1BCF-4E92-A773-B21F5F6C916A}" type="pres">
      <dgm:prSet presAssocID="{AC7F26DC-0C14-4EDA-AA1C-AE0E231487AE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401A50B-9C05-4812-B67E-056C3F9C7891}" type="presOf" srcId="{A9BC93B2-D1F2-4B15-8B69-119D2F3980A2}" destId="{25DE8A63-1BCF-4E92-A773-B21F5F6C916A}" srcOrd="0" destOrd="0" presId="urn:microsoft.com/office/officeart/2005/8/layout/list1"/>
    <dgm:cxn modelId="{3484EB11-6237-4083-87E0-4634FEFCBBD6}" type="presOf" srcId="{AC7F26DC-0C14-4EDA-AA1C-AE0E231487AE}" destId="{6AEB1116-8C3B-481A-86D2-4FE79036B256}" srcOrd="1" destOrd="0" presId="urn:microsoft.com/office/officeart/2005/8/layout/list1"/>
    <dgm:cxn modelId="{274E815E-1485-481E-BA0E-EE4C3B0188B4}" type="presOf" srcId="{95ECBE22-0C4F-4FD9-87A9-71F707768509}" destId="{25DE8A63-1BCF-4E92-A773-B21F5F6C916A}" srcOrd="0" destOrd="1" presId="urn:microsoft.com/office/officeart/2005/8/layout/list1"/>
    <dgm:cxn modelId="{80776D04-0AB9-46C9-AAD3-DC0963C86F00}" srcId="{AC7F26DC-0C14-4EDA-AA1C-AE0E231487AE}" destId="{95ECBE22-0C4F-4FD9-87A9-71F707768509}" srcOrd="1" destOrd="0" parTransId="{8919353D-3EBF-442B-9D8D-3BC1D504961F}" sibTransId="{1675234A-1066-4093-A057-979ECB921107}"/>
    <dgm:cxn modelId="{23FB8D04-3C8B-4D74-9F4B-6D3B3770DD36}" type="presOf" srcId="{F282B62B-13C3-4F04-9E9C-DBEC228913E0}" destId="{740627AD-E692-4811-980C-218C5576DD02}" srcOrd="0" destOrd="0" presId="urn:microsoft.com/office/officeart/2005/8/layout/list1"/>
    <dgm:cxn modelId="{BBCED9EB-C5BA-4F40-9323-A608229D516B}" srcId="{F282B62B-13C3-4F04-9E9C-DBEC228913E0}" destId="{AC7F26DC-0C14-4EDA-AA1C-AE0E231487AE}" srcOrd="0" destOrd="0" parTransId="{951AFBA1-24AE-478A-9A2D-B20410D87108}" sibTransId="{C2CEA506-2707-4811-8FCE-89C0CF6DA01A}"/>
    <dgm:cxn modelId="{883185F6-0FA9-41C4-BF1B-9FE999C24BFE}" srcId="{AC7F26DC-0C14-4EDA-AA1C-AE0E231487AE}" destId="{C4482A0F-BF82-4E93-A831-779FB1FABF5A}" srcOrd="2" destOrd="0" parTransId="{A057D3D7-DD94-4B54-8E4A-400B11AD6E5F}" sibTransId="{1D08EA98-9B80-4DC1-984C-FD560DE1905D}"/>
    <dgm:cxn modelId="{57279CF2-54AD-43CC-B26E-1DD5A2AF78AF}" type="presOf" srcId="{C4482A0F-BF82-4E93-A831-779FB1FABF5A}" destId="{25DE8A63-1BCF-4E92-A773-B21F5F6C916A}" srcOrd="0" destOrd="2" presId="urn:microsoft.com/office/officeart/2005/8/layout/list1"/>
    <dgm:cxn modelId="{ED110B7C-B26F-44AF-9BC8-ADD51FF5DBE9}" type="presOf" srcId="{59D791FD-8D42-490C-9A52-298C689DB5BA}" destId="{25DE8A63-1BCF-4E92-A773-B21F5F6C916A}" srcOrd="0" destOrd="3" presId="urn:microsoft.com/office/officeart/2005/8/layout/list1"/>
    <dgm:cxn modelId="{16CF9A50-EEDB-41E7-8E6A-0071C372A568}" type="presOf" srcId="{AC7F26DC-0C14-4EDA-AA1C-AE0E231487AE}" destId="{775BEFBD-2315-4CA1-8E74-BAB506E4C4EB}" srcOrd="0" destOrd="0" presId="urn:microsoft.com/office/officeart/2005/8/layout/list1"/>
    <dgm:cxn modelId="{4241DEEC-BAA1-474D-8A96-DFF6F9A8F995}" srcId="{AC7F26DC-0C14-4EDA-AA1C-AE0E231487AE}" destId="{A9BC93B2-D1F2-4B15-8B69-119D2F3980A2}" srcOrd="0" destOrd="0" parTransId="{65BD6633-408E-4C41-A50C-2897145318E9}" sibTransId="{02B818E3-0028-4D1F-9A9D-F4B5646AE483}"/>
    <dgm:cxn modelId="{9837E9D5-48C7-483E-B58E-431DCEA113E3}" srcId="{AC7F26DC-0C14-4EDA-AA1C-AE0E231487AE}" destId="{59D791FD-8D42-490C-9A52-298C689DB5BA}" srcOrd="3" destOrd="0" parTransId="{A6290946-CEDF-4CE4-8205-53CB1A01711C}" sibTransId="{340E47F2-97FB-4267-B07C-3DEA827879C5}"/>
    <dgm:cxn modelId="{A3EC072B-78AE-4FBE-8D1E-886CF449AA8F}" type="presParOf" srcId="{740627AD-E692-4811-980C-218C5576DD02}" destId="{8427888F-0DFC-411A-94B9-1713430B6811}" srcOrd="0" destOrd="0" presId="urn:microsoft.com/office/officeart/2005/8/layout/list1"/>
    <dgm:cxn modelId="{5C3CBCA6-1EA8-4434-A786-4E6C0D7BCEFA}" type="presParOf" srcId="{8427888F-0DFC-411A-94B9-1713430B6811}" destId="{775BEFBD-2315-4CA1-8E74-BAB506E4C4EB}" srcOrd="0" destOrd="0" presId="urn:microsoft.com/office/officeart/2005/8/layout/list1"/>
    <dgm:cxn modelId="{494FC217-1AC6-42FD-A380-D75D866DCAA9}" type="presParOf" srcId="{8427888F-0DFC-411A-94B9-1713430B6811}" destId="{6AEB1116-8C3B-481A-86D2-4FE79036B256}" srcOrd="1" destOrd="0" presId="urn:microsoft.com/office/officeart/2005/8/layout/list1"/>
    <dgm:cxn modelId="{FD68CCFA-F8FF-45B5-A2A0-13A293D57DB4}" type="presParOf" srcId="{740627AD-E692-4811-980C-218C5576DD02}" destId="{38958BA8-4B1D-485F-B4B7-94C88F6FB0D9}" srcOrd="1" destOrd="0" presId="urn:microsoft.com/office/officeart/2005/8/layout/list1"/>
    <dgm:cxn modelId="{5CB0CD8F-7531-42CF-B3BB-D804E4AD9A65}" type="presParOf" srcId="{740627AD-E692-4811-980C-218C5576DD02}" destId="{25DE8A63-1BCF-4E92-A773-B21F5F6C916A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282B62B-13C3-4F04-9E9C-DBEC228913E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C7F26DC-0C14-4EDA-AA1C-AE0E231487AE}">
      <dgm:prSet/>
      <dgm:spPr>
        <a:solidFill>
          <a:srgbClr val="1E8DA7"/>
        </a:solidFill>
      </dgm:spPr>
      <dgm:t>
        <a:bodyPr/>
        <a:lstStyle/>
        <a:p>
          <a:r>
            <a:rPr lang="fr-FR" dirty="0" smtClean="0"/>
            <a:t>Du matériel spécifique à l’accueil des PMR</a:t>
          </a:r>
          <a:endParaRPr lang="fr-FR" dirty="0"/>
        </a:p>
      </dgm:t>
    </dgm:pt>
    <dgm:pt modelId="{C2CEA506-2707-4811-8FCE-89C0CF6DA01A}" type="sibTrans" cxnId="{BBCED9EB-C5BA-4F40-9323-A608229D516B}">
      <dgm:prSet/>
      <dgm:spPr/>
      <dgm:t>
        <a:bodyPr/>
        <a:lstStyle/>
        <a:p>
          <a:endParaRPr lang="fr-FR"/>
        </a:p>
      </dgm:t>
    </dgm:pt>
    <dgm:pt modelId="{951AFBA1-24AE-478A-9A2D-B20410D87108}" type="parTrans" cxnId="{BBCED9EB-C5BA-4F40-9323-A608229D516B}">
      <dgm:prSet/>
      <dgm:spPr/>
      <dgm:t>
        <a:bodyPr/>
        <a:lstStyle/>
        <a:p>
          <a:endParaRPr lang="fr-FR"/>
        </a:p>
      </dgm:t>
    </dgm:pt>
    <dgm:pt modelId="{A9BC93B2-D1F2-4B15-8B69-119D2F3980A2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Palette d’accès</a:t>
          </a:r>
          <a:endParaRPr lang="fr-FR" dirty="0"/>
        </a:p>
      </dgm:t>
    </dgm:pt>
    <dgm:pt modelId="{65BD6633-408E-4C41-A50C-2897145318E9}" type="parTrans" cxnId="{4241DEEC-BAA1-474D-8A96-DFF6F9A8F995}">
      <dgm:prSet/>
      <dgm:spPr/>
      <dgm:t>
        <a:bodyPr/>
        <a:lstStyle/>
        <a:p>
          <a:endParaRPr lang="fr-FR"/>
        </a:p>
      </dgm:t>
    </dgm:pt>
    <dgm:pt modelId="{02B818E3-0028-4D1F-9A9D-F4B5646AE483}" type="sibTrans" cxnId="{4241DEEC-BAA1-474D-8A96-DFF6F9A8F995}">
      <dgm:prSet/>
      <dgm:spPr/>
      <dgm:t>
        <a:bodyPr/>
        <a:lstStyle/>
        <a:p>
          <a:endParaRPr lang="fr-FR"/>
        </a:p>
      </dgm:t>
    </dgm:pt>
    <dgm:pt modelId="{59D791FD-8D42-490C-9A52-298C689DB5BA}">
      <dgm:prSet/>
      <dgm:spPr>
        <a:noFill/>
        <a:ln>
          <a:noFill/>
        </a:ln>
      </dgm:spPr>
      <dgm:t>
        <a:bodyPr/>
        <a:lstStyle/>
        <a:p>
          <a:endParaRPr lang="fr-FR" dirty="0"/>
        </a:p>
      </dgm:t>
    </dgm:pt>
    <dgm:pt modelId="{A6290946-CEDF-4CE4-8205-53CB1A01711C}" type="parTrans" cxnId="{9837E9D5-48C7-483E-B58E-431DCEA113E3}">
      <dgm:prSet/>
      <dgm:spPr/>
      <dgm:t>
        <a:bodyPr/>
        <a:lstStyle/>
        <a:p>
          <a:endParaRPr lang="fr-FR"/>
        </a:p>
      </dgm:t>
    </dgm:pt>
    <dgm:pt modelId="{340E47F2-97FB-4267-B07C-3DEA827879C5}" type="sibTrans" cxnId="{9837E9D5-48C7-483E-B58E-431DCEA113E3}">
      <dgm:prSet/>
      <dgm:spPr/>
      <dgm:t>
        <a:bodyPr/>
        <a:lstStyle/>
        <a:p>
          <a:endParaRPr lang="fr-FR"/>
        </a:p>
      </dgm:t>
    </dgm:pt>
    <dgm:pt modelId="{95ECBE22-0C4F-4FD9-87A9-71F707768509}">
      <dgm:prSet/>
      <dgm:spPr>
        <a:noFill/>
        <a:ln>
          <a:noFill/>
        </a:ln>
      </dgm:spPr>
      <dgm:t>
        <a:bodyPr/>
        <a:lstStyle/>
        <a:p>
          <a:r>
            <a:rPr lang="fr-FR" b="1" u="sng" dirty="0" smtClean="0"/>
            <a:t>Plancher bas</a:t>
          </a:r>
          <a:endParaRPr lang="fr-FR" b="1" u="sng" dirty="0"/>
        </a:p>
      </dgm:t>
    </dgm:pt>
    <dgm:pt modelId="{8919353D-3EBF-442B-9D8D-3BC1D504961F}" type="parTrans" cxnId="{80776D04-0AB9-46C9-AAD3-DC0963C86F00}">
      <dgm:prSet/>
      <dgm:spPr/>
      <dgm:t>
        <a:bodyPr/>
        <a:lstStyle/>
        <a:p>
          <a:endParaRPr lang="fr-FR"/>
        </a:p>
      </dgm:t>
    </dgm:pt>
    <dgm:pt modelId="{1675234A-1066-4093-A057-979ECB921107}" type="sibTrans" cxnId="{80776D04-0AB9-46C9-AAD3-DC0963C86F00}">
      <dgm:prSet/>
      <dgm:spPr/>
      <dgm:t>
        <a:bodyPr/>
        <a:lstStyle/>
        <a:p>
          <a:endParaRPr lang="fr-FR"/>
        </a:p>
      </dgm:t>
    </dgm:pt>
    <dgm:pt modelId="{C4482A0F-BF82-4E93-A831-779FB1FABF5A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Emplacement UFR</a:t>
          </a:r>
          <a:endParaRPr lang="fr-FR" dirty="0"/>
        </a:p>
      </dgm:t>
    </dgm:pt>
    <dgm:pt modelId="{A057D3D7-DD94-4B54-8E4A-400B11AD6E5F}" type="parTrans" cxnId="{883185F6-0FA9-41C4-BF1B-9FE999C24BFE}">
      <dgm:prSet/>
      <dgm:spPr/>
      <dgm:t>
        <a:bodyPr/>
        <a:lstStyle/>
        <a:p>
          <a:endParaRPr lang="fr-FR"/>
        </a:p>
      </dgm:t>
    </dgm:pt>
    <dgm:pt modelId="{1D08EA98-9B80-4DC1-984C-FD560DE1905D}" type="sibTrans" cxnId="{883185F6-0FA9-41C4-BF1B-9FE999C24BFE}">
      <dgm:prSet/>
      <dgm:spPr/>
      <dgm:t>
        <a:bodyPr/>
        <a:lstStyle/>
        <a:p>
          <a:endParaRPr lang="fr-FR"/>
        </a:p>
      </dgm:t>
    </dgm:pt>
    <dgm:pt modelId="{740627AD-E692-4811-980C-218C5576DD02}" type="pres">
      <dgm:prSet presAssocID="{F282B62B-13C3-4F04-9E9C-DBEC228913E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427888F-0DFC-411A-94B9-1713430B6811}" type="pres">
      <dgm:prSet presAssocID="{AC7F26DC-0C14-4EDA-AA1C-AE0E231487AE}" presName="parentLin" presStyleCnt="0"/>
      <dgm:spPr/>
    </dgm:pt>
    <dgm:pt modelId="{775BEFBD-2315-4CA1-8E74-BAB506E4C4EB}" type="pres">
      <dgm:prSet presAssocID="{AC7F26DC-0C14-4EDA-AA1C-AE0E231487AE}" presName="parentLeftMargin" presStyleLbl="node1" presStyleIdx="0" presStyleCnt="1"/>
      <dgm:spPr/>
      <dgm:t>
        <a:bodyPr/>
        <a:lstStyle/>
        <a:p>
          <a:endParaRPr lang="fr-FR"/>
        </a:p>
      </dgm:t>
    </dgm:pt>
    <dgm:pt modelId="{6AEB1116-8C3B-481A-86D2-4FE79036B256}" type="pres">
      <dgm:prSet presAssocID="{AC7F26DC-0C14-4EDA-AA1C-AE0E231487A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8958BA8-4B1D-485F-B4B7-94C88F6FB0D9}" type="pres">
      <dgm:prSet presAssocID="{AC7F26DC-0C14-4EDA-AA1C-AE0E231487AE}" presName="negativeSpace" presStyleCnt="0"/>
      <dgm:spPr/>
    </dgm:pt>
    <dgm:pt modelId="{25DE8A63-1BCF-4E92-A773-B21F5F6C916A}" type="pres">
      <dgm:prSet presAssocID="{AC7F26DC-0C14-4EDA-AA1C-AE0E231487AE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C2689E0-6A73-4A7B-89A9-6CD3DD1C78AF}" type="presOf" srcId="{A9BC93B2-D1F2-4B15-8B69-119D2F3980A2}" destId="{25DE8A63-1BCF-4E92-A773-B21F5F6C916A}" srcOrd="0" destOrd="0" presId="urn:microsoft.com/office/officeart/2005/8/layout/list1"/>
    <dgm:cxn modelId="{80776D04-0AB9-46C9-AAD3-DC0963C86F00}" srcId="{AC7F26DC-0C14-4EDA-AA1C-AE0E231487AE}" destId="{95ECBE22-0C4F-4FD9-87A9-71F707768509}" srcOrd="1" destOrd="0" parTransId="{8919353D-3EBF-442B-9D8D-3BC1D504961F}" sibTransId="{1675234A-1066-4093-A057-979ECB921107}"/>
    <dgm:cxn modelId="{BBCED9EB-C5BA-4F40-9323-A608229D516B}" srcId="{F282B62B-13C3-4F04-9E9C-DBEC228913E0}" destId="{AC7F26DC-0C14-4EDA-AA1C-AE0E231487AE}" srcOrd="0" destOrd="0" parTransId="{951AFBA1-24AE-478A-9A2D-B20410D87108}" sibTransId="{C2CEA506-2707-4811-8FCE-89C0CF6DA01A}"/>
    <dgm:cxn modelId="{4E55896F-27DC-4809-9FE2-8F9F07E50B4D}" type="presOf" srcId="{AC7F26DC-0C14-4EDA-AA1C-AE0E231487AE}" destId="{775BEFBD-2315-4CA1-8E74-BAB506E4C4EB}" srcOrd="0" destOrd="0" presId="urn:microsoft.com/office/officeart/2005/8/layout/list1"/>
    <dgm:cxn modelId="{79C207A8-9559-4B1A-9EB0-2BF8A887277C}" type="presOf" srcId="{F282B62B-13C3-4F04-9E9C-DBEC228913E0}" destId="{740627AD-E692-4811-980C-218C5576DD02}" srcOrd="0" destOrd="0" presId="urn:microsoft.com/office/officeart/2005/8/layout/list1"/>
    <dgm:cxn modelId="{9837E9D5-48C7-483E-B58E-431DCEA113E3}" srcId="{AC7F26DC-0C14-4EDA-AA1C-AE0E231487AE}" destId="{59D791FD-8D42-490C-9A52-298C689DB5BA}" srcOrd="3" destOrd="0" parTransId="{A6290946-CEDF-4CE4-8205-53CB1A01711C}" sibTransId="{340E47F2-97FB-4267-B07C-3DEA827879C5}"/>
    <dgm:cxn modelId="{4241DEEC-BAA1-474D-8A96-DFF6F9A8F995}" srcId="{AC7F26DC-0C14-4EDA-AA1C-AE0E231487AE}" destId="{A9BC93B2-D1F2-4B15-8B69-119D2F3980A2}" srcOrd="0" destOrd="0" parTransId="{65BD6633-408E-4C41-A50C-2897145318E9}" sibTransId="{02B818E3-0028-4D1F-9A9D-F4B5646AE483}"/>
    <dgm:cxn modelId="{FCA204FE-5A0F-4ADD-AC23-4EA42037E64E}" type="presOf" srcId="{AC7F26DC-0C14-4EDA-AA1C-AE0E231487AE}" destId="{6AEB1116-8C3B-481A-86D2-4FE79036B256}" srcOrd="1" destOrd="0" presId="urn:microsoft.com/office/officeart/2005/8/layout/list1"/>
    <dgm:cxn modelId="{883185F6-0FA9-41C4-BF1B-9FE999C24BFE}" srcId="{AC7F26DC-0C14-4EDA-AA1C-AE0E231487AE}" destId="{C4482A0F-BF82-4E93-A831-779FB1FABF5A}" srcOrd="2" destOrd="0" parTransId="{A057D3D7-DD94-4B54-8E4A-400B11AD6E5F}" sibTransId="{1D08EA98-9B80-4DC1-984C-FD560DE1905D}"/>
    <dgm:cxn modelId="{0A6F5327-3907-495B-A423-F92FCAB479C7}" type="presOf" srcId="{59D791FD-8D42-490C-9A52-298C689DB5BA}" destId="{25DE8A63-1BCF-4E92-A773-B21F5F6C916A}" srcOrd="0" destOrd="3" presId="urn:microsoft.com/office/officeart/2005/8/layout/list1"/>
    <dgm:cxn modelId="{EC867F45-35C3-428A-B216-77A46363C99A}" type="presOf" srcId="{C4482A0F-BF82-4E93-A831-779FB1FABF5A}" destId="{25DE8A63-1BCF-4E92-A773-B21F5F6C916A}" srcOrd="0" destOrd="2" presId="urn:microsoft.com/office/officeart/2005/8/layout/list1"/>
    <dgm:cxn modelId="{D3F1D424-773B-4CC5-AD34-C6A4C8E9721A}" type="presOf" srcId="{95ECBE22-0C4F-4FD9-87A9-71F707768509}" destId="{25DE8A63-1BCF-4E92-A773-B21F5F6C916A}" srcOrd="0" destOrd="1" presId="urn:microsoft.com/office/officeart/2005/8/layout/list1"/>
    <dgm:cxn modelId="{AF7AE3A4-4E2D-4F76-A943-D511DC781990}" type="presParOf" srcId="{740627AD-E692-4811-980C-218C5576DD02}" destId="{8427888F-0DFC-411A-94B9-1713430B6811}" srcOrd="0" destOrd="0" presId="urn:microsoft.com/office/officeart/2005/8/layout/list1"/>
    <dgm:cxn modelId="{8E42FD25-E131-4EE6-AA9B-BFD8B0551116}" type="presParOf" srcId="{8427888F-0DFC-411A-94B9-1713430B6811}" destId="{775BEFBD-2315-4CA1-8E74-BAB506E4C4EB}" srcOrd="0" destOrd="0" presId="urn:microsoft.com/office/officeart/2005/8/layout/list1"/>
    <dgm:cxn modelId="{81A99229-88AF-4A72-97AD-D607DCA3D1C2}" type="presParOf" srcId="{8427888F-0DFC-411A-94B9-1713430B6811}" destId="{6AEB1116-8C3B-481A-86D2-4FE79036B256}" srcOrd="1" destOrd="0" presId="urn:microsoft.com/office/officeart/2005/8/layout/list1"/>
    <dgm:cxn modelId="{88031BFB-E8C6-4023-BA05-51ABBDB02BF5}" type="presParOf" srcId="{740627AD-E692-4811-980C-218C5576DD02}" destId="{38958BA8-4B1D-485F-B4B7-94C88F6FB0D9}" srcOrd="1" destOrd="0" presId="urn:microsoft.com/office/officeart/2005/8/layout/list1"/>
    <dgm:cxn modelId="{657D93C1-527D-4156-B129-402BFD99AE8D}" type="presParOf" srcId="{740627AD-E692-4811-980C-218C5576DD02}" destId="{25DE8A63-1BCF-4E92-A773-B21F5F6C916A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282B62B-13C3-4F04-9E9C-DBEC228913E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C7F26DC-0C14-4EDA-AA1C-AE0E231487AE}">
      <dgm:prSet/>
      <dgm:spPr>
        <a:solidFill>
          <a:srgbClr val="1E8DA7"/>
        </a:solidFill>
      </dgm:spPr>
      <dgm:t>
        <a:bodyPr/>
        <a:lstStyle/>
        <a:p>
          <a:r>
            <a:rPr lang="fr-FR" dirty="0" smtClean="0"/>
            <a:t>Du matériel spécifique à l’accueil des PMR</a:t>
          </a:r>
          <a:endParaRPr lang="fr-FR" dirty="0"/>
        </a:p>
      </dgm:t>
    </dgm:pt>
    <dgm:pt modelId="{C2CEA506-2707-4811-8FCE-89C0CF6DA01A}" type="sibTrans" cxnId="{BBCED9EB-C5BA-4F40-9323-A608229D516B}">
      <dgm:prSet/>
      <dgm:spPr/>
      <dgm:t>
        <a:bodyPr/>
        <a:lstStyle/>
        <a:p>
          <a:endParaRPr lang="fr-FR"/>
        </a:p>
      </dgm:t>
    </dgm:pt>
    <dgm:pt modelId="{951AFBA1-24AE-478A-9A2D-B20410D87108}" type="parTrans" cxnId="{BBCED9EB-C5BA-4F40-9323-A608229D516B}">
      <dgm:prSet/>
      <dgm:spPr/>
      <dgm:t>
        <a:bodyPr/>
        <a:lstStyle/>
        <a:p>
          <a:endParaRPr lang="fr-FR"/>
        </a:p>
      </dgm:t>
    </dgm:pt>
    <dgm:pt modelId="{A9BC93B2-D1F2-4B15-8B69-119D2F3980A2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Palette d’accès</a:t>
          </a:r>
          <a:endParaRPr lang="fr-FR" dirty="0"/>
        </a:p>
      </dgm:t>
    </dgm:pt>
    <dgm:pt modelId="{65BD6633-408E-4C41-A50C-2897145318E9}" type="parTrans" cxnId="{4241DEEC-BAA1-474D-8A96-DFF6F9A8F995}">
      <dgm:prSet/>
      <dgm:spPr/>
      <dgm:t>
        <a:bodyPr/>
        <a:lstStyle/>
        <a:p>
          <a:endParaRPr lang="fr-FR"/>
        </a:p>
      </dgm:t>
    </dgm:pt>
    <dgm:pt modelId="{02B818E3-0028-4D1F-9A9D-F4B5646AE483}" type="sibTrans" cxnId="{4241DEEC-BAA1-474D-8A96-DFF6F9A8F995}">
      <dgm:prSet/>
      <dgm:spPr/>
      <dgm:t>
        <a:bodyPr/>
        <a:lstStyle/>
        <a:p>
          <a:endParaRPr lang="fr-FR"/>
        </a:p>
      </dgm:t>
    </dgm:pt>
    <dgm:pt modelId="{59D791FD-8D42-490C-9A52-298C689DB5BA}">
      <dgm:prSet/>
      <dgm:spPr>
        <a:noFill/>
        <a:ln>
          <a:noFill/>
        </a:ln>
      </dgm:spPr>
      <dgm:t>
        <a:bodyPr/>
        <a:lstStyle/>
        <a:p>
          <a:endParaRPr lang="fr-FR" dirty="0"/>
        </a:p>
      </dgm:t>
    </dgm:pt>
    <dgm:pt modelId="{A6290946-CEDF-4CE4-8205-53CB1A01711C}" type="parTrans" cxnId="{9837E9D5-48C7-483E-B58E-431DCEA113E3}">
      <dgm:prSet/>
      <dgm:spPr/>
      <dgm:t>
        <a:bodyPr/>
        <a:lstStyle/>
        <a:p>
          <a:endParaRPr lang="fr-FR"/>
        </a:p>
      </dgm:t>
    </dgm:pt>
    <dgm:pt modelId="{340E47F2-97FB-4267-B07C-3DEA827879C5}" type="sibTrans" cxnId="{9837E9D5-48C7-483E-B58E-431DCEA113E3}">
      <dgm:prSet/>
      <dgm:spPr/>
      <dgm:t>
        <a:bodyPr/>
        <a:lstStyle/>
        <a:p>
          <a:endParaRPr lang="fr-FR"/>
        </a:p>
      </dgm:t>
    </dgm:pt>
    <dgm:pt modelId="{95ECBE22-0C4F-4FD9-87A9-71F707768509}">
      <dgm:prSet/>
      <dgm:spPr>
        <a:noFill/>
        <a:ln>
          <a:noFill/>
        </a:ln>
      </dgm:spPr>
      <dgm:t>
        <a:bodyPr/>
        <a:lstStyle/>
        <a:p>
          <a:r>
            <a:rPr lang="fr-FR" b="0" u="none" dirty="0" smtClean="0"/>
            <a:t>Plancher bas</a:t>
          </a:r>
          <a:endParaRPr lang="fr-FR" b="0" u="none" dirty="0"/>
        </a:p>
      </dgm:t>
    </dgm:pt>
    <dgm:pt modelId="{8919353D-3EBF-442B-9D8D-3BC1D504961F}" type="parTrans" cxnId="{80776D04-0AB9-46C9-AAD3-DC0963C86F00}">
      <dgm:prSet/>
      <dgm:spPr/>
      <dgm:t>
        <a:bodyPr/>
        <a:lstStyle/>
        <a:p>
          <a:endParaRPr lang="fr-FR"/>
        </a:p>
      </dgm:t>
    </dgm:pt>
    <dgm:pt modelId="{1675234A-1066-4093-A057-979ECB921107}" type="sibTrans" cxnId="{80776D04-0AB9-46C9-AAD3-DC0963C86F00}">
      <dgm:prSet/>
      <dgm:spPr/>
      <dgm:t>
        <a:bodyPr/>
        <a:lstStyle/>
        <a:p>
          <a:endParaRPr lang="fr-FR"/>
        </a:p>
      </dgm:t>
    </dgm:pt>
    <dgm:pt modelId="{C4482A0F-BF82-4E93-A831-779FB1FABF5A}">
      <dgm:prSet/>
      <dgm:spPr>
        <a:noFill/>
        <a:ln>
          <a:noFill/>
        </a:ln>
      </dgm:spPr>
      <dgm:t>
        <a:bodyPr/>
        <a:lstStyle/>
        <a:p>
          <a:r>
            <a:rPr lang="fr-FR" b="1" u="sng" dirty="0" smtClean="0"/>
            <a:t>Emplacement UFR</a:t>
          </a:r>
          <a:endParaRPr lang="fr-FR" b="1" u="sng" dirty="0"/>
        </a:p>
      </dgm:t>
    </dgm:pt>
    <dgm:pt modelId="{A057D3D7-DD94-4B54-8E4A-400B11AD6E5F}" type="parTrans" cxnId="{883185F6-0FA9-41C4-BF1B-9FE999C24BFE}">
      <dgm:prSet/>
      <dgm:spPr/>
      <dgm:t>
        <a:bodyPr/>
        <a:lstStyle/>
        <a:p>
          <a:endParaRPr lang="fr-FR"/>
        </a:p>
      </dgm:t>
    </dgm:pt>
    <dgm:pt modelId="{1D08EA98-9B80-4DC1-984C-FD560DE1905D}" type="sibTrans" cxnId="{883185F6-0FA9-41C4-BF1B-9FE999C24BFE}">
      <dgm:prSet/>
      <dgm:spPr/>
      <dgm:t>
        <a:bodyPr/>
        <a:lstStyle/>
        <a:p>
          <a:endParaRPr lang="fr-FR"/>
        </a:p>
      </dgm:t>
    </dgm:pt>
    <dgm:pt modelId="{740627AD-E692-4811-980C-218C5576DD02}" type="pres">
      <dgm:prSet presAssocID="{F282B62B-13C3-4F04-9E9C-DBEC228913E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427888F-0DFC-411A-94B9-1713430B6811}" type="pres">
      <dgm:prSet presAssocID="{AC7F26DC-0C14-4EDA-AA1C-AE0E231487AE}" presName="parentLin" presStyleCnt="0"/>
      <dgm:spPr/>
    </dgm:pt>
    <dgm:pt modelId="{775BEFBD-2315-4CA1-8E74-BAB506E4C4EB}" type="pres">
      <dgm:prSet presAssocID="{AC7F26DC-0C14-4EDA-AA1C-AE0E231487AE}" presName="parentLeftMargin" presStyleLbl="node1" presStyleIdx="0" presStyleCnt="1"/>
      <dgm:spPr/>
      <dgm:t>
        <a:bodyPr/>
        <a:lstStyle/>
        <a:p>
          <a:endParaRPr lang="fr-FR"/>
        </a:p>
      </dgm:t>
    </dgm:pt>
    <dgm:pt modelId="{6AEB1116-8C3B-481A-86D2-4FE79036B256}" type="pres">
      <dgm:prSet presAssocID="{AC7F26DC-0C14-4EDA-AA1C-AE0E231487A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8958BA8-4B1D-485F-B4B7-94C88F6FB0D9}" type="pres">
      <dgm:prSet presAssocID="{AC7F26DC-0C14-4EDA-AA1C-AE0E231487AE}" presName="negativeSpace" presStyleCnt="0"/>
      <dgm:spPr/>
    </dgm:pt>
    <dgm:pt modelId="{25DE8A63-1BCF-4E92-A773-B21F5F6C916A}" type="pres">
      <dgm:prSet presAssocID="{AC7F26DC-0C14-4EDA-AA1C-AE0E231487AE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284378E-85C0-455D-92A5-9F13FD8CD9D8}" type="presOf" srcId="{C4482A0F-BF82-4E93-A831-779FB1FABF5A}" destId="{25DE8A63-1BCF-4E92-A773-B21F5F6C916A}" srcOrd="0" destOrd="2" presId="urn:microsoft.com/office/officeart/2005/8/layout/list1"/>
    <dgm:cxn modelId="{80776D04-0AB9-46C9-AAD3-DC0963C86F00}" srcId="{AC7F26DC-0C14-4EDA-AA1C-AE0E231487AE}" destId="{95ECBE22-0C4F-4FD9-87A9-71F707768509}" srcOrd="1" destOrd="0" parTransId="{8919353D-3EBF-442B-9D8D-3BC1D504961F}" sibTransId="{1675234A-1066-4093-A057-979ECB921107}"/>
    <dgm:cxn modelId="{BBCED9EB-C5BA-4F40-9323-A608229D516B}" srcId="{F282B62B-13C3-4F04-9E9C-DBEC228913E0}" destId="{AC7F26DC-0C14-4EDA-AA1C-AE0E231487AE}" srcOrd="0" destOrd="0" parTransId="{951AFBA1-24AE-478A-9A2D-B20410D87108}" sibTransId="{C2CEA506-2707-4811-8FCE-89C0CF6DA01A}"/>
    <dgm:cxn modelId="{88BEA8C3-8CCB-4B7A-B23E-E569C775F819}" type="presOf" srcId="{95ECBE22-0C4F-4FD9-87A9-71F707768509}" destId="{25DE8A63-1BCF-4E92-A773-B21F5F6C916A}" srcOrd="0" destOrd="1" presId="urn:microsoft.com/office/officeart/2005/8/layout/list1"/>
    <dgm:cxn modelId="{9837E9D5-48C7-483E-B58E-431DCEA113E3}" srcId="{AC7F26DC-0C14-4EDA-AA1C-AE0E231487AE}" destId="{59D791FD-8D42-490C-9A52-298C689DB5BA}" srcOrd="3" destOrd="0" parTransId="{A6290946-CEDF-4CE4-8205-53CB1A01711C}" sibTransId="{340E47F2-97FB-4267-B07C-3DEA827879C5}"/>
    <dgm:cxn modelId="{4241DEEC-BAA1-474D-8A96-DFF6F9A8F995}" srcId="{AC7F26DC-0C14-4EDA-AA1C-AE0E231487AE}" destId="{A9BC93B2-D1F2-4B15-8B69-119D2F3980A2}" srcOrd="0" destOrd="0" parTransId="{65BD6633-408E-4C41-A50C-2897145318E9}" sibTransId="{02B818E3-0028-4D1F-9A9D-F4B5646AE483}"/>
    <dgm:cxn modelId="{83FF8F74-C073-43B5-B52B-0A940FB90882}" type="presOf" srcId="{AC7F26DC-0C14-4EDA-AA1C-AE0E231487AE}" destId="{775BEFBD-2315-4CA1-8E74-BAB506E4C4EB}" srcOrd="0" destOrd="0" presId="urn:microsoft.com/office/officeart/2005/8/layout/list1"/>
    <dgm:cxn modelId="{883185F6-0FA9-41C4-BF1B-9FE999C24BFE}" srcId="{AC7F26DC-0C14-4EDA-AA1C-AE0E231487AE}" destId="{C4482A0F-BF82-4E93-A831-779FB1FABF5A}" srcOrd="2" destOrd="0" parTransId="{A057D3D7-DD94-4B54-8E4A-400B11AD6E5F}" sibTransId="{1D08EA98-9B80-4DC1-984C-FD560DE1905D}"/>
    <dgm:cxn modelId="{3D7DF3C3-3E11-49D0-8361-4AF3A72E721A}" type="presOf" srcId="{F282B62B-13C3-4F04-9E9C-DBEC228913E0}" destId="{740627AD-E692-4811-980C-218C5576DD02}" srcOrd="0" destOrd="0" presId="urn:microsoft.com/office/officeart/2005/8/layout/list1"/>
    <dgm:cxn modelId="{1F66EA4F-7B1D-4CD3-8CF3-717B8270BA5C}" type="presOf" srcId="{59D791FD-8D42-490C-9A52-298C689DB5BA}" destId="{25DE8A63-1BCF-4E92-A773-B21F5F6C916A}" srcOrd="0" destOrd="3" presId="urn:microsoft.com/office/officeart/2005/8/layout/list1"/>
    <dgm:cxn modelId="{8A5C4E4E-F79C-4A6B-9A58-74212E497FAE}" type="presOf" srcId="{A9BC93B2-D1F2-4B15-8B69-119D2F3980A2}" destId="{25DE8A63-1BCF-4E92-A773-B21F5F6C916A}" srcOrd="0" destOrd="0" presId="urn:microsoft.com/office/officeart/2005/8/layout/list1"/>
    <dgm:cxn modelId="{D5E3B738-25C9-483D-9E85-C228594492F4}" type="presOf" srcId="{AC7F26DC-0C14-4EDA-AA1C-AE0E231487AE}" destId="{6AEB1116-8C3B-481A-86D2-4FE79036B256}" srcOrd="1" destOrd="0" presId="urn:microsoft.com/office/officeart/2005/8/layout/list1"/>
    <dgm:cxn modelId="{26D286FB-FAB1-4784-8B72-D9C08520F7C9}" type="presParOf" srcId="{740627AD-E692-4811-980C-218C5576DD02}" destId="{8427888F-0DFC-411A-94B9-1713430B6811}" srcOrd="0" destOrd="0" presId="urn:microsoft.com/office/officeart/2005/8/layout/list1"/>
    <dgm:cxn modelId="{CC87E285-9A40-4854-848C-40CA2D8A0E93}" type="presParOf" srcId="{8427888F-0DFC-411A-94B9-1713430B6811}" destId="{775BEFBD-2315-4CA1-8E74-BAB506E4C4EB}" srcOrd="0" destOrd="0" presId="urn:microsoft.com/office/officeart/2005/8/layout/list1"/>
    <dgm:cxn modelId="{6CA058E5-3B5B-49BC-BFE6-295414CBA1C1}" type="presParOf" srcId="{8427888F-0DFC-411A-94B9-1713430B6811}" destId="{6AEB1116-8C3B-481A-86D2-4FE79036B256}" srcOrd="1" destOrd="0" presId="urn:microsoft.com/office/officeart/2005/8/layout/list1"/>
    <dgm:cxn modelId="{74D8BAD4-0F20-40B4-9ECD-64FCCF644C74}" type="presParOf" srcId="{740627AD-E692-4811-980C-218C5576DD02}" destId="{38958BA8-4B1D-485F-B4B7-94C88F6FB0D9}" srcOrd="1" destOrd="0" presId="urn:microsoft.com/office/officeart/2005/8/layout/list1"/>
    <dgm:cxn modelId="{255565D1-9707-4221-A028-EE6632D04A33}" type="presParOf" srcId="{740627AD-E692-4811-980C-218C5576DD02}" destId="{25DE8A63-1BCF-4E92-A773-B21F5F6C916A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C3F35E9-ACF3-4148-8CB1-FF9505FBDEC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1C584BA-4470-49BE-8B9E-8EF9E3C6D5E4}">
      <dgm:prSet phldrT="[Texte]"/>
      <dgm:spPr>
        <a:solidFill>
          <a:srgbClr val="F1862D"/>
        </a:solidFill>
      </dgm:spPr>
      <dgm:t>
        <a:bodyPr/>
        <a:lstStyle/>
        <a:p>
          <a:r>
            <a:rPr lang="fr-FR" dirty="0" smtClean="0"/>
            <a:t>Un diagnostic général des arrêts</a:t>
          </a:r>
          <a:endParaRPr lang="fr-FR" dirty="0"/>
        </a:p>
      </dgm:t>
    </dgm:pt>
    <dgm:pt modelId="{1BAF9E2B-B427-4F44-A6BB-8C68BDC0906B}" type="parTrans" cxnId="{C5A15C6B-C830-410D-8775-CCAF41C24D71}">
      <dgm:prSet/>
      <dgm:spPr/>
      <dgm:t>
        <a:bodyPr/>
        <a:lstStyle/>
        <a:p>
          <a:endParaRPr lang="fr-FR"/>
        </a:p>
      </dgm:t>
    </dgm:pt>
    <dgm:pt modelId="{5C014F11-55E2-4EEE-8570-65490228CF57}" type="sibTrans" cxnId="{C5A15C6B-C830-410D-8775-CCAF41C24D71}">
      <dgm:prSet/>
      <dgm:spPr/>
      <dgm:t>
        <a:bodyPr/>
        <a:lstStyle/>
        <a:p>
          <a:endParaRPr lang="fr-FR"/>
        </a:p>
      </dgm:t>
    </dgm:pt>
    <dgm:pt modelId="{91B6211C-70D4-4137-A148-DDE30EF65FB8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Un volet accessibilité</a:t>
          </a:r>
          <a:endParaRPr lang="fr-FR" dirty="0"/>
        </a:p>
      </dgm:t>
    </dgm:pt>
    <dgm:pt modelId="{34C951D9-3DA0-4A00-AF03-F6EC08F3CCC9}" type="parTrans" cxnId="{887867A9-4F7E-437E-B759-F5211E858718}">
      <dgm:prSet/>
      <dgm:spPr/>
      <dgm:t>
        <a:bodyPr/>
        <a:lstStyle/>
        <a:p>
          <a:endParaRPr lang="fr-FR"/>
        </a:p>
      </dgm:t>
    </dgm:pt>
    <dgm:pt modelId="{08ED9981-4032-41EA-9C93-3FE943F18B1B}" type="sibTrans" cxnId="{887867A9-4F7E-437E-B759-F5211E858718}">
      <dgm:prSet/>
      <dgm:spPr/>
      <dgm:t>
        <a:bodyPr/>
        <a:lstStyle/>
        <a:p>
          <a:endParaRPr lang="fr-FR"/>
        </a:p>
      </dgm:t>
    </dgm:pt>
    <dgm:pt modelId="{5EDD1C9A-2611-4091-BD1F-3EAC185B447C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Un travail de terrain</a:t>
          </a:r>
          <a:endParaRPr lang="fr-FR" dirty="0"/>
        </a:p>
      </dgm:t>
    </dgm:pt>
    <dgm:pt modelId="{1A78810B-DEE8-401B-96E9-7168A754439D}" type="sibTrans" cxnId="{2521E7EC-4140-4F39-B2E9-F21784CCD7F2}">
      <dgm:prSet/>
      <dgm:spPr/>
      <dgm:t>
        <a:bodyPr/>
        <a:lstStyle/>
        <a:p>
          <a:endParaRPr lang="fr-FR"/>
        </a:p>
      </dgm:t>
    </dgm:pt>
    <dgm:pt modelId="{01B1AD43-4198-44A0-AD1F-085155BD9C48}" type="parTrans" cxnId="{2521E7EC-4140-4F39-B2E9-F21784CCD7F2}">
      <dgm:prSet/>
      <dgm:spPr/>
      <dgm:t>
        <a:bodyPr/>
        <a:lstStyle/>
        <a:p>
          <a:endParaRPr lang="fr-FR"/>
        </a:p>
      </dgm:t>
    </dgm:pt>
    <dgm:pt modelId="{67486E05-F61F-45A5-AA7A-AB9C1DBC12DA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Déplacement sur les arrêts urbains de </a:t>
          </a:r>
          <a:r>
            <a:rPr lang="fr-FR" smtClean="0"/>
            <a:t>la CAN</a:t>
          </a:r>
          <a:endParaRPr lang="fr-FR" dirty="0"/>
        </a:p>
      </dgm:t>
    </dgm:pt>
    <dgm:pt modelId="{F6F157BE-6275-42D0-9FA2-01FB795CB8A6}" type="parTrans" cxnId="{EA3F0805-1880-444D-81E2-B1ED117DF101}">
      <dgm:prSet/>
      <dgm:spPr/>
      <dgm:t>
        <a:bodyPr/>
        <a:lstStyle/>
        <a:p>
          <a:endParaRPr lang="fr-FR"/>
        </a:p>
      </dgm:t>
    </dgm:pt>
    <dgm:pt modelId="{1355FF46-7A77-48C9-90BC-D16C7B2C4621}" type="sibTrans" cxnId="{EA3F0805-1880-444D-81E2-B1ED117DF101}">
      <dgm:prSet/>
      <dgm:spPr/>
      <dgm:t>
        <a:bodyPr/>
        <a:lstStyle/>
        <a:p>
          <a:endParaRPr lang="fr-FR"/>
        </a:p>
      </dgm:t>
    </dgm:pt>
    <dgm:pt modelId="{CF7AA6ED-7F65-4C58-B44A-B02DAED2CDF5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Un volet état des lieux des équipements</a:t>
          </a:r>
          <a:endParaRPr lang="fr-FR" dirty="0"/>
        </a:p>
      </dgm:t>
    </dgm:pt>
    <dgm:pt modelId="{D3B41271-7C45-42BE-B6BF-F35515AE7B1E}" type="parTrans" cxnId="{E094D293-2AAB-4FA8-8CAE-AD906BDE526A}">
      <dgm:prSet/>
      <dgm:spPr/>
      <dgm:t>
        <a:bodyPr/>
        <a:lstStyle/>
        <a:p>
          <a:endParaRPr lang="fr-FR"/>
        </a:p>
      </dgm:t>
    </dgm:pt>
    <dgm:pt modelId="{F5EFA84A-88D9-4CCF-95A2-FB2AD5141BE7}" type="sibTrans" cxnId="{E094D293-2AAB-4FA8-8CAE-AD906BDE526A}">
      <dgm:prSet/>
      <dgm:spPr/>
      <dgm:t>
        <a:bodyPr/>
        <a:lstStyle/>
        <a:p>
          <a:endParaRPr lang="fr-FR"/>
        </a:p>
      </dgm:t>
    </dgm:pt>
    <dgm:pt modelId="{08A66A34-9590-4BA8-B6BA-6BB0620184AF}" type="pres">
      <dgm:prSet presAssocID="{7C3F35E9-ACF3-4148-8CB1-FF9505FBDEC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254B3A8-4394-4E2F-BDBA-8A4200A315DE}" type="pres">
      <dgm:prSet presAssocID="{81C584BA-4470-49BE-8B9E-8EF9E3C6D5E4}" presName="parentLin" presStyleCnt="0"/>
      <dgm:spPr/>
    </dgm:pt>
    <dgm:pt modelId="{1CA59590-8A66-465C-A079-4BC1FF32CEAC}" type="pres">
      <dgm:prSet presAssocID="{81C584BA-4470-49BE-8B9E-8EF9E3C6D5E4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966E17EC-6598-4E69-B021-F686C797D30C}" type="pres">
      <dgm:prSet presAssocID="{81C584BA-4470-49BE-8B9E-8EF9E3C6D5E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EB2D422-A362-4E2E-9A82-C0B097097C4B}" type="pres">
      <dgm:prSet presAssocID="{81C584BA-4470-49BE-8B9E-8EF9E3C6D5E4}" presName="negativeSpace" presStyleCnt="0"/>
      <dgm:spPr/>
    </dgm:pt>
    <dgm:pt modelId="{278733A5-2181-4F66-BF5D-01A0C705CF22}" type="pres">
      <dgm:prSet presAssocID="{81C584BA-4470-49BE-8B9E-8EF9E3C6D5E4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FF99AB-AEE8-48CE-87F1-BF3058B3DB91}" type="pres">
      <dgm:prSet presAssocID="{5C014F11-55E2-4EEE-8570-65490228CF57}" presName="spaceBetweenRectangles" presStyleCnt="0"/>
      <dgm:spPr/>
    </dgm:pt>
    <dgm:pt modelId="{EDA63DD1-36EA-48FB-B3AB-6B44D05736A7}" type="pres">
      <dgm:prSet presAssocID="{5EDD1C9A-2611-4091-BD1F-3EAC185B447C}" presName="parentLin" presStyleCnt="0"/>
      <dgm:spPr/>
    </dgm:pt>
    <dgm:pt modelId="{FB5149F8-784F-43EC-A180-1B8078BFBE3E}" type="pres">
      <dgm:prSet presAssocID="{5EDD1C9A-2611-4091-BD1F-3EAC185B447C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0474E9C7-C979-4E33-B9C9-440DF330A224}" type="pres">
      <dgm:prSet presAssocID="{5EDD1C9A-2611-4091-BD1F-3EAC185B447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F042CFC-9C64-4A85-AA8A-6E2C67A58D21}" type="pres">
      <dgm:prSet presAssocID="{5EDD1C9A-2611-4091-BD1F-3EAC185B447C}" presName="negativeSpace" presStyleCnt="0"/>
      <dgm:spPr/>
    </dgm:pt>
    <dgm:pt modelId="{09E78DFB-C338-4F3B-B0B4-B18A99F55932}" type="pres">
      <dgm:prSet presAssocID="{5EDD1C9A-2611-4091-BD1F-3EAC185B447C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87867A9-4F7E-437E-B759-F5211E858718}" srcId="{81C584BA-4470-49BE-8B9E-8EF9E3C6D5E4}" destId="{91B6211C-70D4-4137-A148-DDE30EF65FB8}" srcOrd="0" destOrd="0" parTransId="{34C951D9-3DA0-4A00-AF03-F6EC08F3CCC9}" sibTransId="{08ED9981-4032-41EA-9C93-3FE943F18B1B}"/>
    <dgm:cxn modelId="{EA3F0805-1880-444D-81E2-B1ED117DF101}" srcId="{5EDD1C9A-2611-4091-BD1F-3EAC185B447C}" destId="{67486E05-F61F-45A5-AA7A-AB9C1DBC12DA}" srcOrd="0" destOrd="0" parTransId="{F6F157BE-6275-42D0-9FA2-01FB795CB8A6}" sibTransId="{1355FF46-7A77-48C9-90BC-D16C7B2C4621}"/>
    <dgm:cxn modelId="{7547F248-1C95-4F2A-9232-68A30068639D}" type="presOf" srcId="{5EDD1C9A-2611-4091-BD1F-3EAC185B447C}" destId="{0474E9C7-C979-4E33-B9C9-440DF330A224}" srcOrd="1" destOrd="0" presId="urn:microsoft.com/office/officeart/2005/8/layout/list1"/>
    <dgm:cxn modelId="{84DA6EA2-3018-4163-9C99-9A1BEC4A5C05}" type="presOf" srcId="{67486E05-F61F-45A5-AA7A-AB9C1DBC12DA}" destId="{09E78DFB-C338-4F3B-B0B4-B18A99F55932}" srcOrd="0" destOrd="0" presId="urn:microsoft.com/office/officeart/2005/8/layout/list1"/>
    <dgm:cxn modelId="{EB98E1BE-74DC-42F7-8BCF-41718F3977DF}" type="presOf" srcId="{91B6211C-70D4-4137-A148-DDE30EF65FB8}" destId="{278733A5-2181-4F66-BF5D-01A0C705CF22}" srcOrd="0" destOrd="0" presId="urn:microsoft.com/office/officeart/2005/8/layout/list1"/>
    <dgm:cxn modelId="{BB4C3B55-9975-4FFF-B1D7-1BC7D5E021C5}" type="presOf" srcId="{CF7AA6ED-7F65-4C58-B44A-B02DAED2CDF5}" destId="{278733A5-2181-4F66-BF5D-01A0C705CF22}" srcOrd="0" destOrd="1" presId="urn:microsoft.com/office/officeart/2005/8/layout/list1"/>
    <dgm:cxn modelId="{C5A15C6B-C830-410D-8775-CCAF41C24D71}" srcId="{7C3F35E9-ACF3-4148-8CB1-FF9505FBDEC3}" destId="{81C584BA-4470-49BE-8B9E-8EF9E3C6D5E4}" srcOrd="0" destOrd="0" parTransId="{1BAF9E2B-B427-4F44-A6BB-8C68BDC0906B}" sibTransId="{5C014F11-55E2-4EEE-8570-65490228CF57}"/>
    <dgm:cxn modelId="{E094D293-2AAB-4FA8-8CAE-AD906BDE526A}" srcId="{81C584BA-4470-49BE-8B9E-8EF9E3C6D5E4}" destId="{CF7AA6ED-7F65-4C58-B44A-B02DAED2CDF5}" srcOrd="1" destOrd="0" parTransId="{D3B41271-7C45-42BE-B6BF-F35515AE7B1E}" sibTransId="{F5EFA84A-88D9-4CCF-95A2-FB2AD5141BE7}"/>
    <dgm:cxn modelId="{FCA2C349-8BA4-471B-A4D6-BF55F4284C6A}" type="presOf" srcId="{81C584BA-4470-49BE-8B9E-8EF9E3C6D5E4}" destId="{966E17EC-6598-4E69-B021-F686C797D30C}" srcOrd="1" destOrd="0" presId="urn:microsoft.com/office/officeart/2005/8/layout/list1"/>
    <dgm:cxn modelId="{EA0EEA00-F904-43B5-AA86-9B61D30DE703}" type="presOf" srcId="{5EDD1C9A-2611-4091-BD1F-3EAC185B447C}" destId="{FB5149F8-784F-43EC-A180-1B8078BFBE3E}" srcOrd="0" destOrd="0" presId="urn:microsoft.com/office/officeart/2005/8/layout/list1"/>
    <dgm:cxn modelId="{97D237D8-8C27-4812-8D39-86613EC23DE4}" type="presOf" srcId="{7C3F35E9-ACF3-4148-8CB1-FF9505FBDEC3}" destId="{08A66A34-9590-4BA8-B6BA-6BB0620184AF}" srcOrd="0" destOrd="0" presId="urn:microsoft.com/office/officeart/2005/8/layout/list1"/>
    <dgm:cxn modelId="{BD7249A6-1139-4241-8F16-57112A2A0270}" type="presOf" srcId="{81C584BA-4470-49BE-8B9E-8EF9E3C6D5E4}" destId="{1CA59590-8A66-465C-A079-4BC1FF32CEAC}" srcOrd="0" destOrd="0" presId="urn:microsoft.com/office/officeart/2005/8/layout/list1"/>
    <dgm:cxn modelId="{2521E7EC-4140-4F39-B2E9-F21784CCD7F2}" srcId="{7C3F35E9-ACF3-4148-8CB1-FF9505FBDEC3}" destId="{5EDD1C9A-2611-4091-BD1F-3EAC185B447C}" srcOrd="1" destOrd="0" parTransId="{01B1AD43-4198-44A0-AD1F-085155BD9C48}" sibTransId="{1A78810B-DEE8-401B-96E9-7168A754439D}"/>
    <dgm:cxn modelId="{3270E606-7DDB-4CCD-ABE6-262CBE56AF44}" type="presParOf" srcId="{08A66A34-9590-4BA8-B6BA-6BB0620184AF}" destId="{D254B3A8-4394-4E2F-BDBA-8A4200A315DE}" srcOrd="0" destOrd="0" presId="urn:microsoft.com/office/officeart/2005/8/layout/list1"/>
    <dgm:cxn modelId="{F64D32B3-99CC-4BB1-9D1F-E61C192BF1E2}" type="presParOf" srcId="{D254B3A8-4394-4E2F-BDBA-8A4200A315DE}" destId="{1CA59590-8A66-465C-A079-4BC1FF32CEAC}" srcOrd="0" destOrd="0" presId="urn:microsoft.com/office/officeart/2005/8/layout/list1"/>
    <dgm:cxn modelId="{5FDDD23E-FB33-4C37-BD75-C44657114470}" type="presParOf" srcId="{D254B3A8-4394-4E2F-BDBA-8A4200A315DE}" destId="{966E17EC-6598-4E69-B021-F686C797D30C}" srcOrd="1" destOrd="0" presId="urn:microsoft.com/office/officeart/2005/8/layout/list1"/>
    <dgm:cxn modelId="{C375F571-B8B9-4315-9F40-80ADDC873EE3}" type="presParOf" srcId="{08A66A34-9590-4BA8-B6BA-6BB0620184AF}" destId="{6EB2D422-A362-4E2E-9A82-C0B097097C4B}" srcOrd="1" destOrd="0" presId="urn:microsoft.com/office/officeart/2005/8/layout/list1"/>
    <dgm:cxn modelId="{18BC9C81-5FE4-4B68-BB4D-6C5F9216631D}" type="presParOf" srcId="{08A66A34-9590-4BA8-B6BA-6BB0620184AF}" destId="{278733A5-2181-4F66-BF5D-01A0C705CF22}" srcOrd="2" destOrd="0" presId="urn:microsoft.com/office/officeart/2005/8/layout/list1"/>
    <dgm:cxn modelId="{55A36D93-0FD1-41EE-AB47-A304ECC53278}" type="presParOf" srcId="{08A66A34-9590-4BA8-B6BA-6BB0620184AF}" destId="{23FF99AB-AEE8-48CE-87F1-BF3058B3DB91}" srcOrd="3" destOrd="0" presId="urn:microsoft.com/office/officeart/2005/8/layout/list1"/>
    <dgm:cxn modelId="{51A2D807-F11F-40C3-87A0-87469B3346FC}" type="presParOf" srcId="{08A66A34-9590-4BA8-B6BA-6BB0620184AF}" destId="{EDA63DD1-36EA-48FB-B3AB-6B44D05736A7}" srcOrd="4" destOrd="0" presId="urn:microsoft.com/office/officeart/2005/8/layout/list1"/>
    <dgm:cxn modelId="{20760D73-9B0E-4ACC-9B0F-C98595D338BA}" type="presParOf" srcId="{EDA63DD1-36EA-48FB-B3AB-6B44D05736A7}" destId="{FB5149F8-784F-43EC-A180-1B8078BFBE3E}" srcOrd="0" destOrd="0" presId="urn:microsoft.com/office/officeart/2005/8/layout/list1"/>
    <dgm:cxn modelId="{532CF4A3-32DD-4FDA-9FBB-6287384DCD70}" type="presParOf" srcId="{EDA63DD1-36EA-48FB-B3AB-6B44D05736A7}" destId="{0474E9C7-C979-4E33-B9C9-440DF330A224}" srcOrd="1" destOrd="0" presId="urn:microsoft.com/office/officeart/2005/8/layout/list1"/>
    <dgm:cxn modelId="{64DB5C83-2958-4014-9FE2-9C967BD71116}" type="presParOf" srcId="{08A66A34-9590-4BA8-B6BA-6BB0620184AF}" destId="{FF042CFC-9C64-4A85-AA8A-6E2C67A58D21}" srcOrd="5" destOrd="0" presId="urn:microsoft.com/office/officeart/2005/8/layout/list1"/>
    <dgm:cxn modelId="{04B09A30-6325-475C-B60C-4BA942354EAB}" type="presParOf" srcId="{08A66A34-9590-4BA8-B6BA-6BB0620184AF}" destId="{09E78DFB-C338-4F3B-B0B4-B18A99F5593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C3F35E9-ACF3-4148-8CB1-FF9505FBDEC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1C584BA-4470-49BE-8B9E-8EF9E3C6D5E4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Un diagnostic général des arrêts</a:t>
          </a:r>
          <a:endParaRPr lang="fr-FR" dirty="0"/>
        </a:p>
      </dgm:t>
    </dgm:pt>
    <dgm:pt modelId="{1BAF9E2B-B427-4F44-A6BB-8C68BDC0906B}" type="parTrans" cxnId="{C5A15C6B-C830-410D-8775-CCAF41C24D71}">
      <dgm:prSet/>
      <dgm:spPr/>
      <dgm:t>
        <a:bodyPr/>
        <a:lstStyle/>
        <a:p>
          <a:endParaRPr lang="fr-FR"/>
        </a:p>
      </dgm:t>
    </dgm:pt>
    <dgm:pt modelId="{5C014F11-55E2-4EEE-8570-65490228CF57}" type="sibTrans" cxnId="{C5A15C6B-C830-410D-8775-CCAF41C24D71}">
      <dgm:prSet/>
      <dgm:spPr/>
      <dgm:t>
        <a:bodyPr/>
        <a:lstStyle/>
        <a:p>
          <a:endParaRPr lang="fr-FR"/>
        </a:p>
      </dgm:t>
    </dgm:pt>
    <dgm:pt modelId="{91B6211C-70D4-4137-A148-DDE30EF65FB8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Un volet accessibilité</a:t>
          </a:r>
          <a:endParaRPr lang="fr-FR" dirty="0"/>
        </a:p>
      </dgm:t>
    </dgm:pt>
    <dgm:pt modelId="{34C951D9-3DA0-4A00-AF03-F6EC08F3CCC9}" type="parTrans" cxnId="{887867A9-4F7E-437E-B759-F5211E858718}">
      <dgm:prSet/>
      <dgm:spPr/>
      <dgm:t>
        <a:bodyPr/>
        <a:lstStyle/>
        <a:p>
          <a:endParaRPr lang="fr-FR"/>
        </a:p>
      </dgm:t>
    </dgm:pt>
    <dgm:pt modelId="{08ED9981-4032-41EA-9C93-3FE943F18B1B}" type="sibTrans" cxnId="{887867A9-4F7E-437E-B759-F5211E858718}">
      <dgm:prSet/>
      <dgm:spPr/>
      <dgm:t>
        <a:bodyPr/>
        <a:lstStyle/>
        <a:p>
          <a:endParaRPr lang="fr-FR"/>
        </a:p>
      </dgm:t>
    </dgm:pt>
    <dgm:pt modelId="{5EDD1C9A-2611-4091-BD1F-3EAC185B447C}">
      <dgm:prSet phldrT="[Texte]"/>
      <dgm:spPr>
        <a:solidFill>
          <a:srgbClr val="F1862D"/>
        </a:solidFill>
      </dgm:spPr>
      <dgm:t>
        <a:bodyPr/>
        <a:lstStyle/>
        <a:p>
          <a:r>
            <a:rPr lang="fr-FR" dirty="0" smtClean="0"/>
            <a:t>Un travail de terrain</a:t>
          </a:r>
          <a:endParaRPr lang="fr-FR" dirty="0"/>
        </a:p>
      </dgm:t>
    </dgm:pt>
    <dgm:pt modelId="{1A78810B-DEE8-401B-96E9-7168A754439D}" type="sibTrans" cxnId="{2521E7EC-4140-4F39-B2E9-F21784CCD7F2}">
      <dgm:prSet/>
      <dgm:spPr/>
      <dgm:t>
        <a:bodyPr/>
        <a:lstStyle/>
        <a:p>
          <a:endParaRPr lang="fr-FR"/>
        </a:p>
      </dgm:t>
    </dgm:pt>
    <dgm:pt modelId="{01B1AD43-4198-44A0-AD1F-085155BD9C48}" type="parTrans" cxnId="{2521E7EC-4140-4F39-B2E9-F21784CCD7F2}">
      <dgm:prSet/>
      <dgm:spPr/>
      <dgm:t>
        <a:bodyPr/>
        <a:lstStyle/>
        <a:p>
          <a:endParaRPr lang="fr-FR"/>
        </a:p>
      </dgm:t>
    </dgm:pt>
    <dgm:pt modelId="{67486E05-F61F-45A5-AA7A-AB9C1DBC12DA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Déplacement sur les arrêts urbains de </a:t>
          </a:r>
          <a:r>
            <a:rPr lang="fr-FR" smtClean="0"/>
            <a:t>la CAN</a:t>
          </a:r>
          <a:endParaRPr lang="fr-FR" dirty="0"/>
        </a:p>
      </dgm:t>
    </dgm:pt>
    <dgm:pt modelId="{F6F157BE-6275-42D0-9FA2-01FB795CB8A6}" type="parTrans" cxnId="{EA3F0805-1880-444D-81E2-B1ED117DF101}">
      <dgm:prSet/>
      <dgm:spPr/>
      <dgm:t>
        <a:bodyPr/>
        <a:lstStyle/>
        <a:p>
          <a:endParaRPr lang="fr-FR"/>
        </a:p>
      </dgm:t>
    </dgm:pt>
    <dgm:pt modelId="{1355FF46-7A77-48C9-90BC-D16C7B2C4621}" type="sibTrans" cxnId="{EA3F0805-1880-444D-81E2-B1ED117DF101}">
      <dgm:prSet/>
      <dgm:spPr/>
      <dgm:t>
        <a:bodyPr/>
        <a:lstStyle/>
        <a:p>
          <a:endParaRPr lang="fr-FR"/>
        </a:p>
      </dgm:t>
    </dgm:pt>
    <dgm:pt modelId="{CF7AA6ED-7F65-4C58-B44A-B02DAED2CDF5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Un volet état des lieux des équipements</a:t>
          </a:r>
          <a:endParaRPr lang="fr-FR" dirty="0"/>
        </a:p>
      </dgm:t>
    </dgm:pt>
    <dgm:pt modelId="{D3B41271-7C45-42BE-B6BF-F35515AE7B1E}" type="parTrans" cxnId="{E094D293-2AAB-4FA8-8CAE-AD906BDE526A}">
      <dgm:prSet/>
      <dgm:spPr/>
      <dgm:t>
        <a:bodyPr/>
        <a:lstStyle/>
        <a:p>
          <a:endParaRPr lang="fr-FR"/>
        </a:p>
      </dgm:t>
    </dgm:pt>
    <dgm:pt modelId="{F5EFA84A-88D9-4CCF-95A2-FB2AD5141BE7}" type="sibTrans" cxnId="{E094D293-2AAB-4FA8-8CAE-AD906BDE526A}">
      <dgm:prSet/>
      <dgm:spPr/>
      <dgm:t>
        <a:bodyPr/>
        <a:lstStyle/>
        <a:p>
          <a:endParaRPr lang="fr-FR"/>
        </a:p>
      </dgm:t>
    </dgm:pt>
    <dgm:pt modelId="{08A66A34-9590-4BA8-B6BA-6BB0620184AF}" type="pres">
      <dgm:prSet presAssocID="{7C3F35E9-ACF3-4148-8CB1-FF9505FBDEC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254B3A8-4394-4E2F-BDBA-8A4200A315DE}" type="pres">
      <dgm:prSet presAssocID="{81C584BA-4470-49BE-8B9E-8EF9E3C6D5E4}" presName="parentLin" presStyleCnt="0"/>
      <dgm:spPr/>
    </dgm:pt>
    <dgm:pt modelId="{1CA59590-8A66-465C-A079-4BC1FF32CEAC}" type="pres">
      <dgm:prSet presAssocID="{81C584BA-4470-49BE-8B9E-8EF9E3C6D5E4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966E17EC-6598-4E69-B021-F686C797D30C}" type="pres">
      <dgm:prSet presAssocID="{81C584BA-4470-49BE-8B9E-8EF9E3C6D5E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EB2D422-A362-4E2E-9A82-C0B097097C4B}" type="pres">
      <dgm:prSet presAssocID="{81C584BA-4470-49BE-8B9E-8EF9E3C6D5E4}" presName="negativeSpace" presStyleCnt="0"/>
      <dgm:spPr/>
    </dgm:pt>
    <dgm:pt modelId="{278733A5-2181-4F66-BF5D-01A0C705CF22}" type="pres">
      <dgm:prSet presAssocID="{81C584BA-4470-49BE-8B9E-8EF9E3C6D5E4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FF99AB-AEE8-48CE-87F1-BF3058B3DB91}" type="pres">
      <dgm:prSet presAssocID="{5C014F11-55E2-4EEE-8570-65490228CF57}" presName="spaceBetweenRectangles" presStyleCnt="0"/>
      <dgm:spPr/>
    </dgm:pt>
    <dgm:pt modelId="{EDA63DD1-36EA-48FB-B3AB-6B44D05736A7}" type="pres">
      <dgm:prSet presAssocID="{5EDD1C9A-2611-4091-BD1F-3EAC185B447C}" presName="parentLin" presStyleCnt="0"/>
      <dgm:spPr/>
    </dgm:pt>
    <dgm:pt modelId="{FB5149F8-784F-43EC-A180-1B8078BFBE3E}" type="pres">
      <dgm:prSet presAssocID="{5EDD1C9A-2611-4091-BD1F-3EAC185B447C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0474E9C7-C979-4E33-B9C9-440DF330A224}" type="pres">
      <dgm:prSet presAssocID="{5EDD1C9A-2611-4091-BD1F-3EAC185B447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F042CFC-9C64-4A85-AA8A-6E2C67A58D21}" type="pres">
      <dgm:prSet presAssocID="{5EDD1C9A-2611-4091-BD1F-3EAC185B447C}" presName="negativeSpace" presStyleCnt="0"/>
      <dgm:spPr/>
    </dgm:pt>
    <dgm:pt modelId="{09E78DFB-C338-4F3B-B0B4-B18A99F55932}" type="pres">
      <dgm:prSet presAssocID="{5EDD1C9A-2611-4091-BD1F-3EAC185B447C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87867A9-4F7E-437E-B759-F5211E858718}" srcId="{81C584BA-4470-49BE-8B9E-8EF9E3C6D5E4}" destId="{91B6211C-70D4-4137-A148-DDE30EF65FB8}" srcOrd="0" destOrd="0" parTransId="{34C951D9-3DA0-4A00-AF03-F6EC08F3CCC9}" sibTransId="{08ED9981-4032-41EA-9C93-3FE943F18B1B}"/>
    <dgm:cxn modelId="{EA3F0805-1880-444D-81E2-B1ED117DF101}" srcId="{5EDD1C9A-2611-4091-BD1F-3EAC185B447C}" destId="{67486E05-F61F-45A5-AA7A-AB9C1DBC12DA}" srcOrd="0" destOrd="0" parTransId="{F6F157BE-6275-42D0-9FA2-01FB795CB8A6}" sibTransId="{1355FF46-7A77-48C9-90BC-D16C7B2C4621}"/>
    <dgm:cxn modelId="{1FF11770-EA63-45F7-99AD-C35E9C0E3C7B}" type="presOf" srcId="{81C584BA-4470-49BE-8B9E-8EF9E3C6D5E4}" destId="{966E17EC-6598-4E69-B021-F686C797D30C}" srcOrd="1" destOrd="0" presId="urn:microsoft.com/office/officeart/2005/8/layout/list1"/>
    <dgm:cxn modelId="{CB162199-ACCF-4F27-A668-2B43E37EC47E}" type="presOf" srcId="{81C584BA-4470-49BE-8B9E-8EF9E3C6D5E4}" destId="{1CA59590-8A66-465C-A079-4BC1FF32CEAC}" srcOrd="0" destOrd="0" presId="urn:microsoft.com/office/officeart/2005/8/layout/list1"/>
    <dgm:cxn modelId="{40CE87BB-48BB-44A4-AE5A-A7035C313AB6}" type="presOf" srcId="{CF7AA6ED-7F65-4C58-B44A-B02DAED2CDF5}" destId="{278733A5-2181-4F66-BF5D-01A0C705CF22}" srcOrd="0" destOrd="1" presId="urn:microsoft.com/office/officeart/2005/8/layout/list1"/>
    <dgm:cxn modelId="{5F09BFDB-626F-43E1-ADD4-DAD07DCA364D}" type="presOf" srcId="{5EDD1C9A-2611-4091-BD1F-3EAC185B447C}" destId="{FB5149F8-784F-43EC-A180-1B8078BFBE3E}" srcOrd="0" destOrd="0" presId="urn:microsoft.com/office/officeart/2005/8/layout/list1"/>
    <dgm:cxn modelId="{05E286F0-6358-4F08-AC81-E16E78EC76D2}" type="presOf" srcId="{91B6211C-70D4-4137-A148-DDE30EF65FB8}" destId="{278733A5-2181-4F66-BF5D-01A0C705CF22}" srcOrd="0" destOrd="0" presId="urn:microsoft.com/office/officeart/2005/8/layout/list1"/>
    <dgm:cxn modelId="{7D641696-A621-4CD2-ADC4-C83EC7300D81}" type="presOf" srcId="{5EDD1C9A-2611-4091-BD1F-3EAC185B447C}" destId="{0474E9C7-C979-4E33-B9C9-440DF330A224}" srcOrd="1" destOrd="0" presId="urn:microsoft.com/office/officeart/2005/8/layout/list1"/>
    <dgm:cxn modelId="{C5A15C6B-C830-410D-8775-CCAF41C24D71}" srcId="{7C3F35E9-ACF3-4148-8CB1-FF9505FBDEC3}" destId="{81C584BA-4470-49BE-8B9E-8EF9E3C6D5E4}" srcOrd="0" destOrd="0" parTransId="{1BAF9E2B-B427-4F44-A6BB-8C68BDC0906B}" sibTransId="{5C014F11-55E2-4EEE-8570-65490228CF57}"/>
    <dgm:cxn modelId="{81706CE4-295C-4971-9F29-4AB922A3296D}" type="presOf" srcId="{7C3F35E9-ACF3-4148-8CB1-FF9505FBDEC3}" destId="{08A66A34-9590-4BA8-B6BA-6BB0620184AF}" srcOrd="0" destOrd="0" presId="urn:microsoft.com/office/officeart/2005/8/layout/list1"/>
    <dgm:cxn modelId="{E094D293-2AAB-4FA8-8CAE-AD906BDE526A}" srcId="{81C584BA-4470-49BE-8B9E-8EF9E3C6D5E4}" destId="{CF7AA6ED-7F65-4C58-B44A-B02DAED2CDF5}" srcOrd="1" destOrd="0" parTransId="{D3B41271-7C45-42BE-B6BF-F35515AE7B1E}" sibTransId="{F5EFA84A-88D9-4CCF-95A2-FB2AD5141BE7}"/>
    <dgm:cxn modelId="{2521E7EC-4140-4F39-B2E9-F21784CCD7F2}" srcId="{7C3F35E9-ACF3-4148-8CB1-FF9505FBDEC3}" destId="{5EDD1C9A-2611-4091-BD1F-3EAC185B447C}" srcOrd="1" destOrd="0" parTransId="{01B1AD43-4198-44A0-AD1F-085155BD9C48}" sibTransId="{1A78810B-DEE8-401B-96E9-7168A754439D}"/>
    <dgm:cxn modelId="{53F02DDF-388D-487B-A9F2-9082A94DBE14}" type="presOf" srcId="{67486E05-F61F-45A5-AA7A-AB9C1DBC12DA}" destId="{09E78DFB-C338-4F3B-B0B4-B18A99F55932}" srcOrd="0" destOrd="0" presId="urn:microsoft.com/office/officeart/2005/8/layout/list1"/>
    <dgm:cxn modelId="{D86878C2-7768-4B0F-BFA5-71A4AE8E411A}" type="presParOf" srcId="{08A66A34-9590-4BA8-B6BA-6BB0620184AF}" destId="{D254B3A8-4394-4E2F-BDBA-8A4200A315DE}" srcOrd="0" destOrd="0" presId="urn:microsoft.com/office/officeart/2005/8/layout/list1"/>
    <dgm:cxn modelId="{F60A8D57-D3B0-4646-B4D0-13AE0FA46946}" type="presParOf" srcId="{D254B3A8-4394-4E2F-BDBA-8A4200A315DE}" destId="{1CA59590-8A66-465C-A079-4BC1FF32CEAC}" srcOrd="0" destOrd="0" presId="urn:microsoft.com/office/officeart/2005/8/layout/list1"/>
    <dgm:cxn modelId="{D65F0BB8-8156-4EB6-9048-7E1DF9620079}" type="presParOf" srcId="{D254B3A8-4394-4E2F-BDBA-8A4200A315DE}" destId="{966E17EC-6598-4E69-B021-F686C797D30C}" srcOrd="1" destOrd="0" presId="urn:microsoft.com/office/officeart/2005/8/layout/list1"/>
    <dgm:cxn modelId="{26425BE8-86B1-4720-A168-BE9C74284698}" type="presParOf" srcId="{08A66A34-9590-4BA8-B6BA-6BB0620184AF}" destId="{6EB2D422-A362-4E2E-9A82-C0B097097C4B}" srcOrd="1" destOrd="0" presId="urn:microsoft.com/office/officeart/2005/8/layout/list1"/>
    <dgm:cxn modelId="{E6608EDB-DD0A-4CB0-94EF-C0FC3694A6B2}" type="presParOf" srcId="{08A66A34-9590-4BA8-B6BA-6BB0620184AF}" destId="{278733A5-2181-4F66-BF5D-01A0C705CF22}" srcOrd="2" destOrd="0" presId="urn:microsoft.com/office/officeart/2005/8/layout/list1"/>
    <dgm:cxn modelId="{D71BE960-BEF3-4E50-BF82-6022E5167F8F}" type="presParOf" srcId="{08A66A34-9590-4BA8-B6BA-6BB0620184AF}" destId="{23FF99AB-AEE8-48CE-87F1-BF3058B3DB91}" srcOrd="3" destOrd="0" presId="urn:microsoft.com/office/officeart/2005/8/layout/list1"/>
    <dgm:cxn modelId="{1AB8775E-7B72-4DD1-A68A-A99E5E543A02}" type="presParOf" srcId="{08A66A34-9590-4BA8-B6BA-6BB0620184AF}" destId="{EDA63DD1-36EA-48FB-B3AB-6B44D05736A7}" srcOrd="4" destOrd="0" presId="urn:microsoft.com/office/officeart/2005/8/layout/list1"/>
    <dgm:cxn modelId="{6B2A846F-00C1-4AF1-B4F5-FC6C5B3EB802}" type="presParOf" srcId="{EDA63DD1-36EA-48FB-B3AB-6B44D05736A7}" destId="{FB5149F8-784F-43EC-A180-1B8078BFBE3E}" srcOrd="0" destOrd="0" presId="urn:microsoft.com/office/officeart/2005/8/layout/list1"/>
    <dgm:cxn modelId="{DD3D5170-3990-42CB-8B3B-3B483B7B985C}" type="presParOf" srcId="{EDA63DD1-36EA-48FB-B3AB-6B44D05736A7}" destId="{0474E9C7-C979-4E33-B9C9-440DF330A224}" srcOrd="1" destOrd="0" presId="urn:microsoft.com/office/officeart/2005/8/layout/list1"/>
    <dgm:cxn modelId="{2D3AF9BD-7BC2-45F8-81ED-58E5A1366B36}" type="presParOf" srcId="{08A66A34-9590-4BA8-B6BA-6BB0620184AF}" destId="{FF042CFC-9C64-4A85-AA8A-6E2C67A58D21}" srcOrd="5" destOrd="0" presId="urn:microsoft.com/office/officeart/2005/8/layout/list1"/>
    <dgm:cxn modelId="{432DE05E-D0C7-4B29-B622-A766E3095E21}" type="presParOf" srcId="{08A66A34-9590-4BA8-B6BA-6BB0620184AF}" destId="{09E78DFB-C338-4F3B-B0B4-B18A99F5593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C3F35E9-ACF3-4148-8CB1-FF9505FBDEC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1C584BA-4470-49BE-8B9E-8EF9E3C6D5E4}">
      <dgm:prSet phldrT="[Texte]"/>
      <dgm:spPr>
        <a:solidFill>
          <a:srgbClr val="F1862D"/>
        </a:solidFill>
      </dgm:spPr>
      <dgm:t>
        <a:bodyPr/>
        <a:lstStyle/>
        <a:p>
          <a:r>
            <a:rPr lang="fr-FR" dirty="0" smtClean="0"/>
            <a:t>Une catégorisation multicritère</a:t>
          </a:r>
          <a:endParaRPr lang="fr-FR" dirty="0"/>
        </a:p>
      </dgm:t>
    </dgm:pt>
    <dgm:pt modelId="{1BAF9E2B-B427-4F44-A6BB-8C68BDC0906B}" type="parTrans" cxnId="{C5A15C6B-C830-410D-8775-CCAF41C24D71}">
      <dgm:prSet/>
      <dgm:spPr/>
      <dgm:t>
        <a:bodyPr/>
        <a:lstStyle/>
        <a:p>
          <a:endParaRPr lang="fr-FR"/>
        </a:p>
      </dgm:t>
    </dgm:pt>
    <dgm:pt modelId="{5C014F11-55E2-4EEE-8570-65490228CF57}" type="sibTrans" cxnId="{C5A15C6B-C830-410D-8775-CCAF41C24D71}">
      <dgm:prSet/>
      <dgm:spPr/>
      <dgm:t>
        <a:bodyPr/>
        <a:lstStyle/>
        <a:p>
          <a:endParaRPr lang="fr-FR"/>
        </a:p>
      </dgm:t>
    </dgm:pt>
    <dgm:pt modelId="{D93B65F8-EBFC-4882-9C16-672814F525D3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Classement des arrêts selon deux catégories</a:t>
          </a:r>
          <a:endParaRPr lang="fr-FR" dirty="0"/>
        </a:p>
      </dgm:t>
    </dgm:pt>
    <dgm:pt modelId="{10929566-844D-4573-A029-C36A35038AB8}" type="parTrans" cxnId="{C6327859-51E6-49C1-99E3-5D68DAD8A328}">
      <dgm:prSet/>
      <dgm:spPr/>
      <dgm:t>
        <a:bodyPr/>
        <a:lstStyle/>
        <a:p>
          <a:endParaRPr lang="fr-FR"/>
        </a:p>
      </dgm:t>
    </dgm:pt>
    <dgm:pt modelId="{0B7D651E-DC62-45A3-AA00-30CAD61A532F}" type="sibTrans" cxnId="{C6327859-51E6-49C1-99E3-5D68DAD8A328}">
      <dgm:prSet/>
      <dgm:spPr/>
      <dgm:t>
        <a:bodyPr/>
        <a:lstStyle/>
        <a:p>
          <a:endParaRPr lang="fr-FR"/>
        </a:p>
      </dgm:t>
    </dgm:pt>
    <dgm:pt modelId="{91B6211C-70D4-4137-A148-DDE30EF65FB8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Réglementaires</a:t>
          </a:r>
          <a:endParaRPr lang="fr-FR" dirty="0"/>
        </a:p>
      </dgm:t>
    </dgm:pt>
    <dgm:pt modelId="{34C951D9-3DA0-4A00-AF03-F6EC08F3CCC9}" type="parTrans" cxnId="{887867A9-4F7E-437E-B759-F5211E858718}">
      <dgm:prSet/>
      <dgm:spPr/>
      <dgm:t>
        <a:bodyPr/>
        <a:lstStyle/>
        <a:p>
          <a:endParaRPr lang="fr-FR"/>
        </a:p>
      </dgm:t>
    </dgm:pt>
    <dgm:pt modelId="{08ED9981-4032-41EA-9C93-3FE943F18B1B}" type="sibTrans" cxnId="{887867A9-4F7E-437E-B759-F5211E858718}">
      <dgm:prSet/>
      <dgm:spPr/>
      <dgm:t>
        <a:bodyPr/>
        <a:lstStyle/>
        <a:p>
          <a:endParaRPr lang="fr-FR"/>
        </a:p>
      </dgm:t>
    </dgm:pt>
    <dgm:pt modelId="{6D984752-63EB-477E-AD5E-397860007A73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Complémentaires</a:t>
          </a:r>
          <a:endParaRPr lang="fr-FR" dirty="0"/>
        </a:p>
      </dgm:t>
    </dgm:pt>
    <dgm:pt modelId="{56A0D01F-0ACA-4C72-9685-73F5632CE1B4}" type="parTrans" cxnId="{427D643D-E5E4-4560-9926-9687314B17F1}">
      <dgm:prSet/>
      <dgm:spPr/>
      <dgm:t>
        <a:bodyPr/>
        <a:lstStyle/>
        <a:p>
          <a:endParaRPr lang="fr-FR"/>
        </a:p>
      </dgm:t>
    </dgm:pt>
    <dgm:pt modelId="{BAD1F672-5A4F-45E0-A018-1E9EBEBEEB02}" type="sibTrans" cxnId="{427D643D-E5E4-4560-9926-9687314B17F1}">
      <dgm:prSet/>
      <dgm:spPr/>
      <dgm:t>
        <a:bodyPr/>
        <a:lstStyle/>
        <a:p>
          <a:endParaRPr lang="fr-FR"/>
        </a:p>
      </dgm:t>
    </dgm:pt>
    <dgm:pt modelId="{EFF6407F-489F-44FC-89AB-223D57ED0A59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Accessibles au sens de la loi</a:t>
          </a:r>
          <a:endParaRPr lang="fr-FR" dirty="0"/>
        </a:p>
      </dgm:t>
    </dgm:pt>
    <dgm:pt modelId="{08463972-9541-4ACC-B8B7-66F95C80014A}" type="parTrans" cxnId="{458C4B6C-CF37-41A6-A025-0CA18BF2CB75}">
      <dgm:prSet/>
      <dgm:spPr/>
      <dgm:t>
        <a:bodyPr/>
        <a:lstStyle/>
        <a:p>
          <a:endParaRPr lang="fr-FR"/>
        </a:p>
      </dgm:t>
    </dgm:pt>
    <dgm:pt modelId="{B4C4ED76-5F3A-4095-81BC-F39718EF0135}" type="sibTrans" cxnId="{458C4B6C-CF37-41A6-A025-0CA18BF2CB75}">
      <dgm:prSet/>
      <dgm:spPr/>
      <dgm:t>
        <a:bodyPr/>
        <a:lstStyle/>
        <a:p>
          <a:endParaRPr lang="fr-FR"/>
        </a:p>
      </dgm:t>
    </dgm:pt>
    <dgm:pt modelId="{43A50A5D-65DB-4F43-B8A3-5926F3457500}">
      <dgm:prSet/>
      <dgm:spPr/>
      <dgm:t>
        <a:bodyPr/>
        <a:lstStyle/>
        <a:p>
          <a:r>
            <a:rPr lang="fr-FR" dirty="0" smtClean="0"/>
            <a:t>Non accessibles au sens de la loi</a:t>
          </a:r>
          <a:endParaRPr lang="fr-FR" dirty="0"/>
        </a:p>
      </dgm:t>
    </dgm:pt>
    <dgm:pt modelId="{EA3B6E23-B6B4-4F9A-80D3-4A64B3EBF895}" type="parTrans" cxnId="{789FC531-92AC-46CD-914D-1CF3D8369C29}">
      <dgm:prSet/>
      <dgm:spPr/>
      <dgm:t>
        <a:bodyPr/>
        <a:lstStyle/>
        <a:p>
          <a:endParaRPr lang="fr-FR"/>
        </a:p>
      </dgm:t>
    </dgm:pt>
    <dgm:pt modelId="{49CCA21E-6179-4BC3-8EEA-BB222E73DFE3}" type="sibTrans" cxnId="{789FC531-92AC-46CD-914D-1CF3D8369C29}">
      <dgm:prSet/>
      <dgm:spPr/>
      <dgm:t>
        <a:bodyPr/>
        <a:lstStyle/>
        <a:p>
          <a:endParaRPr lang="fr-FR"/>
        </a:p>
      </dgm:t>
    </dgm:pt>
    <dgm:pt modelId="{08A66A34-9590-4BA8-B6BA-6BB0620184AF}" type="pres">
      <dgm:prSet presAssocID="{7C3F35E9-ACF3-4148-8CB1-FF9505FBDEC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254B3A8-4394-4E2F-BDBA-8A4200A315DE}" type="pres">
      <dgm:prSet presAssocID="{81C584BA-4470-49BE-8B9E-8EF9E3C6D5E4}" presName="parentLin" presStyleCnt="0"/>
      <dgm:spPr/>
    </dgm:pt>
    <dgm:pt modelId="{1CA59590-8A66-465C-A079-4BC1FF32CEAC}" type="pres">
      <dgm:prSet presAssocID="{81C584BA-4470-49BE-8B9E-8EF9E3C6D5E4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966E17EC-6598-4E69-B021-F686C797D30C}" type="pres">
      <dgm:prSet presAssocID="{81C584BA-4470-49BE-8B9E-8EF9E3C6D5E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EB2D422-A362-4E2E-9A82-C0B097097C4B}" type="pres">
      <dgm:prSet presAssocID="{81C584BA-4470-49BE-8B9E-8EF9E3C6D5E4}" presName="negativeSpace" presStyleCnt="0"/>
      <dgm:spPr/>
    </dgm:pt>
    <dgm:pt modelId="{278733A5-2181-4F66-BF5D-01A0C705CF22}" type="pres">
      <dgm:prSet presAssocID="{81C584BA-4470-49BE-8B9E-8EF9E3C6D5E4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FF99AB-AEE8-48CE-87F1-BF3058B3DB91}" type="pres">
      <dgm:prSet presAssocID="{5C014F11-55E2-4EEE-8570-65490228CF57}" presName="spaceBetweenRectangles" presStyleCnt="0"/>
      <dgm:spPr/>
    </dgm:pt>
    <dgm:pt modelId="{33F77A36-90E4-47A1-A2AB-0B0567E19A66}" type="pres">
      <dgm:prSet presAssocID="{D93B65F8-EBFC-4882-9C16-672814F525D3}" presName="parentLin" presStyleCnt="0"/>
      <dgm:spPr/>
    </dgm:pt>
    <dgm:pt modelId="{6B3894D6-972A-4DDD-982D-CA089EB93DB8}" type="pres">
      <dgm:prSet presAssocID="{D93B65F8-EBFC-4882-9C16-672814F525D3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ABB05A19-94D6-43FA-8E23-B720153D524E}" type="pres">
      <dgm:prSet presAssocID="{D93B65F8-EBFC-4882-9C16-672814F525D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DB0F4D0-529B-4BA8-B38D-95CBBE44B2BE}" type="pres">
      <dgm:prSet presAssocID="{D93B65F8-EBFC-4882-9C16-672814F525D3}" presName="negativeSpace" presStyleCnt="0"/>
      <dgm:spPr/>
    </dgm:pt>
    <dgm:pt modelId="{548EA560-CFCC-48AA-8452-D8B1DE105B8D}" type="pres">
      <dgm:prSet presAssocID="{D93B65F8-EBFC-4882-9C16-672814F525D3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87867A9-4F7E-437E-B759-F5211E858718}" srcId="{81C584BA-4470-49BE-8B9E-8EF9E3C6D5E4}" destId="{91B6211C-70D4-4137-A148-DDE30EF65FB8}" srcOrd="0" destOrd="0" parTransId="{34C951D9-3DA0-4A00-AF03-F6EC08F3CCC9}" sibTransId="{08ED9981-4032-41EA-9C93-3FE943F18B1B}"/>
    <dgm:cxn modelId="{427D643D-E5E4-4560-9926-9687314B17F1}" srcId="{81C584BA-4470-49BE-8B9E-8EF9E3C6D5E4}" destId="{6D984752-63EB-477E-AD5E-397860007A73}" srcOrd="1" destOrd="0" parTransId="{56A0D01F-0ACA-4C72-9685-73F5632CE1B4}" sibTransId="{BAD1F672-5A4F-45E0-A018-1E9EBEBEEB02}"/>
    <dgm:cxn modelId="{788B2912-B916-4430-A6F9-7D0D4C05C3C9}" type="presOf" srcId="{D93B65F8-EBFC-4882-9C16-672814F525D3}" destId="{ABB05A19-94D6-43FA-8E23-B720153D524E}" srcOrd="1" destOrd="0" presId="urn:microsoft.com/office/officeart/2005/8/layout/list1"/>
    <dgm:cxn modelId="{1A89FF87-C9C8-49F1-A3B0-F2B8D8BF84E6}" type="presOf" srcId="{81C584BA-4470-49BE-8B9E-8EF9E3C6D5E4}" destId="{1CA59590-8A66-465C-A079-4BC1FF32CEAC}" srcOrd="0" destOrd="0" presId="urn:microsoft.com/office/officeart/2005/8/layout/list1"/>
    <dgm:cxn modelId="{458C4B6C-CF37-41A6-A025-0CA18BF2CB75}" srcId="{D93B65F8-EBFC-4882-9C16-672814F525D3}" destId="{EFF6407F-489F-44FC-89AB-223D57ED0A59}" srcOrd="0" destOrd="0" parTransId="{08463972-9541-4ACC-B8B7-66F95C80014A}" sibTransId="{B4C4ED76-5F3A-4095-81BC-F39718EF0135}"/>
    <dgm:cxn modelId="{C6327859-51E6-49C1-99E3-5D68DAD8A328}" srcId="{7C3F35E9-ACF3-4148-8CB1-FF9505FBDEC3}" destId="{D93B65F8-EBFC-4882-9C16-672814F525D3}" srcOrd="1" destOrd="0" parTransId="{10929566-844D-4573-A029-C36A35038AB8}" sibTransId="{0B7D651E-DC62-45A3-AA00-30CAD61A532F}"/>
    <dgm:cxn modelId="{789FC531-92AC-46CD-914D-1CF3D8369C29}" srcId="{D93B65F8-EBFC-4882-9C16-672814F525D3}" destId="{43A50A5D-65DB-4F43-B8A3-5926F3457500}" srcOrd="1" destOrd="0" parTransId="{EA3B6E23-B6B4-4F9A-80D3-4A64B3EBF895}" sibTransId="{49CCA21E-6179-4BC3-8EEA-BB222E73DFE3}"/>
    <dgm:cxn modelId="{AFD1136A-CF76-4EF3-8DD6-5E8F7C6F1359}" type="presOf" srcId="{81C584BA-4470-49BE-8B9E-8EF9E3C6D5E4}" destId="{966E17EC-6598-4E69-B021-F686C797D30C}" srcOrd="1" destOrd="0" presId="urn:microsoft.com/office/officeart/2005/8/layout/list1"/>
    <dgm:cxn modelId="{4FD19116-EC26-44AC-BFE1-9401F469206B}" type="presOf" srcId="{EFF6407F-489F-44FC-89AB-223D57ED0A59}" destId="{548EA560-CFCC-48AA-8452-D8B1DE105B8D}" srcOrd="0" destOrd="0" presId="urn:microsoft.com/office/officeart/2005/8/layout/list1"/>
    <dgm:cxn modelId="{C5A15C6B-C830-410D-8775-CCAF41C24D71}" srcId="{7C3F35E9-ACF3-4148-8CB1-FF9505FBDEC3}" destId="{81C584BA-4470-49BE-8B9E-8EF9E3C6D5E4}" srcOrd="0" destOrd="0" parTransId="{1BAF9E2B-B427-4F44-A6BB-8C68BDC0906B}" sibTransId="{5C014F11-55E2-4EEE-8570-65490228CF57}"/>
    <dgm:cxn modelId="{BCAE18EB-18C8-4C20-985A-F56E4221BC2B}" type="presOf" srcId="{91B6211C-70D4-4137-A148-DDE30EF65FB8}" destId="{278733A5-2181-4F66-BF5D-01A0C705CF22}" srcOrd="0" destOrd="0" presId="urn:microsoft.com/office/officeart/2005/8/layout/list1"/>
    <dgm:cxn modelId="{29DBB86C-2D4F-4C55-8102-808AA081851E}" type="presOf" srcId="{D93B65F8-EBFC-4882-9C16-672814F525D3}" destId="{6B3894D6-972A-4DDD-982D-CA089EB93DB8}" srcOrd="0" destOrd="0" presId="urn:microsoft.com/office/officeart/2005/8/layout/list1"/>
    <dgm:cxn modelId="{8A2D5ECA-0563-48C3-81DD-CBAFD41B0155}" type="presOf" srcId="{6D984752-63EB-477E-AD5E-397860007A73}" destId="{278733A5-2181-4F66-BF5D-01A0C705CF22}" srcOrd="0" destOrd="1" presId="urn:microsoft.com/office/officeart/2005/8/layout/list1"/>
    <dgm:cxn modelId="{EAB5D1E4-44D2-46ED-AA3F-A8863678E419}" type="presOf" srcId="{7C3F35E9-ACF3-4148-8CB1-FF9505FBDEC3}" destId="{08A66A34-9590-4BA8-B6BA-6BB0620184AF}" srcOrd="0" destOrd="0" presId="urn:microsoft.com/office/officeart/2005/8/layout/list1"/>
    <dgm:cxn modelId="{13533635-805F-4085-B1D8-58DD477EE7FF}" type="presOf" srcId="{43A50A5D-65DB-4F43-B8A3-5926F3457500}" destId="{548EA560-CFCC-48AA-8452-D8B1DE105B8D}" srcOrd="0" destOrd="1" presId="urn:microsoft.com/office/officeart/2005/8/layout/list1"/>
    <dgm:cxn modelId="{30FBD3BB-C737-4F3E-813D-C9DAD6CA440D}" type="presParOf" srcId="{08A66A34-9590-4BA8-B6BA-6BB0620184AF}" destId="{D254B3A8-4394-4E2F-BDBA-8A4200A315DE}" srcOrd="0" destOrd="0" presId="urn:microsoft.com/office/officeart/2005/8/layout/list1"/>
    <dgm:cxn modelId="{B3FF05B0-9949-4AB7-8CE7-CBF942E12455}" type="presParOf" srcId="{D254B3A8-4394-4E2F-BDBA-8A4200A315DE}" destId="{1CA59590-8A66-465C-A079-4BC1FF32CEAC}" srcOrd="0" destOrd="0" presId="urn:microsoft.com/office/officeart/2005/8/layout/list1"/>
    <dgm:cxn modelId="{503E71D0-CCF3-48A7-B241-D75177750AF0}" type="presParOf" srcId="{D254B3A8-4394-4E2F-BDBA-8A4200A315DE}" destId="{966E17EC-6598-4E69-B021-F686C797D30C}" srcOrd="1" destOrd="0" presId="urn:microsoft.com/office/officeart/2005/8/layout/list1"/>
    <dgm:cxn modelId="{70A2C98D-CB9B-44D5-99E8-7ACBD46C707E}" type="presParOf" srcId="{08A66A34-9590-4BA8-B6BA-6BB0620184AF}" destId="{6EB2D422-A362-4E2E-9A82-C0B097097C4B}" srcOrd="1" destOrd="0" presId="urn:microsoft.com/office/officeart/2005/8/layout/list1"/>
    <dgm:cxn modelId="{A265CD56-E5B8-4B71-A6FA-A3298C81194B}" type="presParOf" srcId="{08A66A34-9590-4BA8-B6BA-6BB0620184AF}" destId="{278733A5-2181-4F66-BF5D-01A0C705CF22}" srcOrd="2" destOrd="0" presId="urn:microsoft.com/office/officeart/2005/8/layout/list1"/>
    <dgm:cxn modelId="{00036E3C-4503-40C3-B6DE-F26A900D8008}" type="presParOf" srcId="{08A66A34-9590-4BA8-B6BA-6BB0620184AF}" destId="{23FF99AB-AEE8-48CE-87F1-BF3058B3DB91}" srcOrd="3" destOrd="0" presId="urn:microsoft.com/office/officeart/2005/8/layout/list1"/>
    <dgm:cxn modelId="{A49DFF8B-9616-4FDF-9AF0-EB242695D1FA}" type="presParOf" srcId="{08A66A34-9590-4BA8-B6BA-6BB0620184AF}" destId="{33F77A36-90E4-47A1-A2AB-0B0567E19A66}" srcOrd="4" destOrd="0" presId="urn:microsoft.com/office/officeart/2005/8/layout/list1"/>
    <dgm:cxn modelId="{F6490534-D927-48DE-B1E2-2C88E5E35FC8}" type="presParOf" srcId="{33F77A36-90E4-47A1-A2AB-0B0567E19A66}" destId="{6B3894D6-972A-4DDD-982D-CA089EB93DB8}" srcOrd="0" destOrd="0" presId="urn:microsoft.com/office/officeart/2005/8/layout/list1"/>
    <dgm:cxn modelId="{DD6FE458-1F23-4B14-AE9E-381F54705E8D}" type="presParOf" srcId="{33F77A36-90E4-47A1-A2AB-0B0567E19A66}" destId="{ABB05A19-94D6-43FA-8E23-B720153D524E}" srcOrd="1" destOrd="0" presId="urn:microsoft.com/office/officeart/2005/8/layout/list1"/>
    <dgm:cxn modelId="{6265E881-914A-47C2-B364-89CD19D8A9C3}" type="presParOf" srcId="{08A66A34-9590-4BA8-B6BA-6BB0620184AF}" destId="{EDB0F4D0-529B-4BA8-B38D-95CBBE44B2BE}" srcOrd="5" destOrd="0" presId="urn:microsoft.com/office/officeart/2005/8/layout/list1"/>
    <dgm:cxn modelId="{06533446-529C-440A-9DF4-1C4A8D484685}" type="presParOf" srcId="{08A66A34-9590-4BA8-B6BA-6BB0620184AF}" destId="{548EA560-CFCC-48AA-8452-D8B1DE105B8D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7C3F35E9-ACF3-4148-8CB1-FF9505FBDEC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1C584BA-4470-49BE-8B9E-8EF9E3C6D5E4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Une catégorisation multicritère</a:t>
          </a:r>
          <a:endParaRPr lang="fr-FR" dirty="0"/>
        </a:p>
      </dgm:t>
    </dgm:pt>
    <dgm:pt modelId="{1BAF9E2B-B427-4F44-A6BB-8C68BDC0906B}" type="parTrans" cxnId="{C5A15C6B-C830-410D-8775-CCAF41C24D71}">
      <dgm:prSet/>
      <dgm:spPr/>
      <dgm:t>
        <a:bodyPr/>
        <a:lstStyle/>
        <a:p>
          <a:endParaRPr lang="fr-FR"/>
        </a:p>
      </dgm:t>
    </dgm:pt>
    <dgm:pt modelId="{5C014F11-55E2-4EEE-8570-65490228CF57}" type="sibTrans" cxnId="{C5A15C6B-C830-410D-8775-CCAF41C24D71}">
      <dgm:prSet/>
      <dgm:spPr/>
      <dgm:t>
        <a:bodyPr/>
        <a:lstStyle/>
        <a:p>
          <a:endParaRPr lang="fr-FR"/>
        </a:p>
      </dgm:t>
    </dgm:pt>
    <dgm:pt modelId="{D93B65F8-EBFC-4882-9C16-672814F525D3}">
      <dgm:prSet phldrT="[Texte]"/>
      <dgm:spPr>
        <a:solidFill>
          <a:srgbClr val="F1862D"/>
        </a:solidFill>
      </dgm:spPr>
      <dgm:t>
        <a:bodyPr/>
        <a:lstStyle/>
        <a:p>
          <a:r>
            <a:rPr lang="fr-FR" dirty="0" smtClean="0"/>
            <a:t>Classement des arrêts selon deux catégories</a:t>
          </a:r>
          <a:endParaRPr lang="fr-FR" dirty="0"/>
        </a:p>
      </dgm:t>
    </dgm:pt>
    <dgm:pt modelId="{10929566-844D-4573-A029-C36A35038AB8}" type="parTrans" cxnId="{C6327859-51E6-49C1-99E3-5D68DAD8A328}">
      <dgm:prSet/>
      <dgm:spPr/>
      <dgm:t>
        <a:bodyPr/>
        <a:lstStyle/>
        <a:p>
          <a:endParaRPr lang="fr-FR"/>
        </a:p>
      </dgm:t>
    </dgm:pt>
    <dgm:pt modelId="{0B7D651E-DC62-45A3-AA00-30CAD61A532F}" type="sibTrans" cxnId="{C6327859-51E6-49C1-99E3-5D68DAD8A328}">
      <dgm:prSet/>
      <dgm:spPr/>
      <dgm:t>
        <a:bodyPr/>
        <a:lstStyle/>
        <a:p>
          <a:endParaRPr lang="fr-FR"/>
        </a:p>
      </dgm:t>
    </dgm:pt>
    <dgm:pt modelId="{91B6211C-70D4-4137-A148-DDE30EF65FB8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Réglementaires</a:t>
          </a:r>
          <a:endParaRPr lang="fr-FR" dirty="0"/>
        </a:p>
      </dgm:t>
    </dgm:pt>
    <dgm:pt modelId="{34C951D9-3DA0-4A00-AF03-F6EC08F3CCC9}" type="parTrans" cxnId="{887867A9-4F7E-437E-B759-F5211E858718}">
      <dgm:prSet/>
      <dgm:spPr/>
      <dgm:t>
        <a:bodyPr/>
        <a:lstStyle/>
        <a:p>
          <a:endParaRPr lang="fr-FR"/>
        </a:p>
      </dgm:t>
    </dgm:pt>
    <dgm:pt modelId="{08ED9981-4032-41EA-9C93-3FE943F18B1B}" type="sibTrans" cxnId="{887867A9-4F7E-437E-B759-F5211E858718}">
      <dgm:prSet/>
      <dgm:spPr/>
      <dgm:t>
        <a:bodyPr/>
        <a:lstStyle/>
        <a:p>
          <a:endParaRPr lang="fr-FR"/>
        </a:p>
      </dgm:t>
    </dgm:pt>
    <dgm:pt modelId="{6D984752-63EB-477E-AD5E-397860007A73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Complémentaires</a:t>
          </a:r>
          <a:endParaRPr lang="fr-FR" dirty="0"/>
        </a:p>
      </dgm:t>
    </dgm:pt>
    <dgm:pt modelId="{56A0D01F-0ACA-4C72-9685-73F5632CE1B4}" type="parTrans" cxnId="{427D643D-E5E4-4560-9926-9687314B17F1}">
      <dgm:prSet/>
      <dgm:spPr/>
      <dgm:t>
        <a:bodyPr/>
        <a:lstStyle/>
        <a:p>
          <a:endParaRPr lang="fr-FR"/>
        </a:p>
      </dgm:t>
    </dgm:pt>
    <dgm:pt modelId="{BAD1F672-5A4F-45E0-A018-1E9EBEBEEB02}" type="sibTrans" cxnId="{427D643D-E5E4-4560-9926-9687314B17F1}">
      <dgm:prSet/>
      <dgm:spPr/>
      <dgm:t>
        <a:bodyPr/>
        <a:lstStyle/>
        <a:p>
          <a:endParaRPr lang="fr-FR"/>
        </a:p>
      </dgm:t>
    </dgm:pt>
    <dgm:pt modelId="{EFF6407F-489F-44FC-89AB-223D57ED0A59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Accessibles au sens de la loi</a:t>
          </a:r>
          <a:endParaRPr lang="fr-FR" dirty="0"/>
        </a:p>
      </dgm:t>
    </dgm:pt>
    <dgm:pt modelId="{08463972-9541-4ACC-B8B7-66F95C80014A}" type="parTrans" cxnId="{458C4B6C-CF37-41A6-A025-0CA18BF2CB75}">
      <dgm:prSet/>
      <dgm:spPr/>
      <dgm:t>
        <a:bodyPr/>
        <a:lstStyle/>
        <a:p>
          <a:endParaRPr lang="fr-FR"/>
        </a:p>
      </dgm:t>
    </dgm:pt>
    <dgm:pt modelId="{B4C4ED76-5F3A-4095-81BC-F39718EF0135}" type="sibTrans" cxnId="{458C4B6C-CF37-41A6-A025-0CA18BF2CB75}">
      <dgm:prSet/>
      <dgm:spPr/>
      <dgm:t>
        <a:bodyPr/>
        <a:lstStyle/>
        <a:p>
          <a:endParaRPr lang="fr-FR"/>
        </a:p>
      </dgm:t>
    </dgm:pt>
    <dgm:pt modelId="{43A50A5D-65DB-4F43-B8A3-5926F3457500}">
      <dgm:prSet/>
      <dgm:spPr/>
      <dgm:t>
        <a:bodyPr/>
        <a:lstStyle/>
        <a:p>
          <a:r>
            <a:rPr lang="fr-FR" dirty="0" smtClean="0"/>
            <a:t>Non accessibles au sens de la loi</a:t>
          </a:r>
          <a:endParaRPr lang="fr-FR" dirty="0"/>
        </a:p>
      </dgm:t>
    </dgm:pt>
    <dgm:pt modelId="{EA3B6E23-B6B4-4F9A-80D3-4A64B3EBF895}" type="parTrans" cxnId="{789FC531-92AC-46CD-914D-1CF3D8369C29}">
      <dgm:prSet/>
      <dgm:spPr/>
      <dgm:t>
        <a:bodyPr/>
        <a:lstStyle/>
        <a:p>
          <a:endParaRPr lang="fr-FR"/>
        </a:p>
      </dgm:t>
    </dgm:pt>
    <dgm:pt modelId="{49CCA21E-6179-4BC3-8EEA-BB222E73DFE3}" type="sibTrans" cxnId="{789FC531-92AC-46CD-914D-1CF3D8369C29}">
      <dgm:prSet/>
      <dgm:spPr/>
      <dgm:t>
        <a:bodyPr/>
        <a:lstStyle/>
        <a:p>
          <a:endParaRPr lang="fr-FR"/>
        </a:p>
      </dgm:t>
    </dgm:pt>
    <dgm:pt modelId="{08A66A34-9590-4BA8-B6BA-6BB0620184AF}" type="pres">
      <dgm:prSet presAssocID="{7C3F35E9-ACF3-4148-8CB1-FF9505FBDEC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254B3A8-4394-4E2F-BDBA-8A4200A315DE}" type="pres">
      <dgm:prSet presAssocID="{81C584BA-4470-49BE-8B9E-8EF9E3C6D5E4}" presName="parentLin" presStyleCnt="0"/>
      <dgm:spPr/>
    </dgm:pt>
    <dgm:pt modelId="{1CA59590-8A66-465C-A079-4BC1FF32CEAC}" type="pres">
      <dgm:prSet presAssocID="{81C584BA-4470-49BE-8B9E-8EF9E3C6D5E4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966E17EC-6598-4E69-B021-F686C797D30C}" type="pres">
      <dgm:prSet presAssocID="{81C584BA-4470-49BE-8B9E-8EF9E3C6D5E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EB2D422-A362-4E2E-9A82-C0B097097C4B}" type="pres">
      <dgm:prSet presAssocID="{81C584BA-4470-49BE-8B9E-8EF9E3C6D5E4}" presName="negativeSpace" presStyleCnt="0"/>
      <dgm:spPr/>
    </dgm:pt>
    <dgm:pt modelId="{278733A5-2181-4F66-BF5D-01A0C705CF22}" type="pres">
      <dgm:prSet presAssocID="{81C584BA-4470-49BE-8B9E-8EF9E3C6D5E4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FF99AB-AEE8-48CE-87F1-BF3058B3DB91}" type="pres">
      <dgm:prSet presAssocID="{5C014F11-55E2-4EEE-8570-65490228CF57}" presName="spaceBetweenRectangles" presStyleCnt="0"/>
      <dgm:spPr/>
    </dgm:pt>
    <dgm:pt modelId="{33F77A36-90E4-47A1-A2AB-0B0567E19A66}" type="pres">
      <dgm:prSet presAssocID="{D93B65F8-EBFC-4882-9C16-672814F525D3}" presName="parentLin" presStyleCnt="0"/>
      <dgm:spPr/>
    </dgm:pt>
    <dgm:pt modelId="{6B3894D6-972A-4DDD-982D-CA089EB93DB8}" type="pres">
      <dgm:prSet presAssocID="{D93B65F8-EBFC-4882-9C16-672814F525D3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ABB05A19-94D6-43FA-8E23-B720153D524E}" type="pres">
      <dgm:prSet presAssocID="{D93B65F8-EBFC-4882-9C16-672814F525D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DB0F4D0-529B-4BA8-B38D-95CBBE44B2BE}" type="pres">
      <dgm:prSet presAssocID="{D93B65F8-EBFC-4882-9C16-672814F525D3}" presName="negativeSpace" presStyleCnt="0"/>
      <dgm:spPr/>
    </dgm:pt>
    <dgm:pt modelId="{548EA560-CFCC-48AA-8452-D8B1DE105B8D}" type="pres">
      <dgm:prSet presAssocID="{D93B65F8-EBFC-4882-9C16-672814F525D3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87867A9-4F7E-437E-B759-F5211E858718}" srcId="{81C584BA-4470-49BE-8B9E-8EF9E3C6D5E4}" destId="{91B6211C-70D4-4137-A148-DDE30EF65FB8}" srcOrd="0" destOrd="0" parTransId="{34C951D9-3DA0-4A00-AF03-F6EC08F3CCC9}" sibTransId="{08ED9981-4032-41EA-9C93-3FE943F18B1B}"/>
    <dgm:cxn modelId="{427D643D-E5E4-4560-9926-9687314B17F1}" srcId="{81C584BA-4470-49BE-8B9E-8EF9E3C6D5E4}" destId="{6D984752-63EB-477E-AD5E-397860007A73}" srcOrd="1" destOrd="0" parTransId="{56A0D01F-0ACA-4C72-9685-73F5632CE1B4}" sibTransId="{BAD1F672-5A4F-45E0-A018-1E9EBEBEEB02}"/>
    <dgm:cxn modelId="{D5D63767-6F89-4557-B8F0-97F92B745CC9}" type="presOf" srcId="{D93B65F8-EBFC-4882-9C16-672814F525D3}" destId="{6B3894D6-972A-4DDD-982D-CA089EB93DB8}" srcOrd="0" destOrd="0" presId="urn:microsoft.com/office/officeart/2005/8/layout/list1"/>
    <dgm:cxn modelId="{1B70A567-3136-4FB1-BEB2-00B1102E4352}" type="presOf" srcId="{43A50A5D-65DB-4F43-B8A3-5926F3457500}" destId="{548EA560-CFCC-48AA-8452-D8B1DE105B8D}" srcOrd="0" destOrd="1" presId="urn:microsoft.com/office/officeart/2005/8/layout/list1"/>
    <dgm:cxn modelId="{458C4B6C-CF37-41A6-A025-0CA18BF2CB75}" srcId="{D93B65F8-EBFC-4882-9C16-672814F525D3}" destId="{EFF6407F-489F-44FC-89AB-223D57ED0A59}" srcOrd="0" destOrd="0" parTransId="{08463972-9541-4ACC-B8B7-66F95C80014A}" sibTransId="{B4C4ED76-5F3A-4095-81BC-F39718EF0135}"/>
    <dgm:cxn modelId="{2BC07EB7-6FF5-400E-9D37-B5DA638298BE}" type="presOf" srcId="{D93B65F8-EBFC-4882-9C16-672814F525D3}" destId="{ABB05A19-94D6-43FA-8E23-B720153D524E}" srcOrd="1" destOrd="0" presId="urn:microsoft.com/office/officeart/2005/8/layout/list1"/>
    <dgm:cxn modelId="{C6327859-51E6-49C1-99E3-5D68DAD8A328}" srcId="{7C3F35E9-ACF3-4148-8CB1-FF9505FBDEC3}" destId="{D93B65F8-EBFC-4882-9C16-672814F525D3}" srcOrd="1" destOrd="0" parTransId="{10929566-844D-4573-A029-C36A35038AB8}" sibTransId="{0B7D651E-DC62-45A3-AA00-30CAD61A532F}"/>
    <dgm:cxn modelId="{789FC531-92AC-46CD-914D-1CF3D8369C29}" srcId="{D93B65F8-EBFC-4882-9C16-672814F525D3}" destId="{43A50A5D-65DB-4F43-B8A3-5926F3457500}" srcOrd="1" destOrd="0" parTransId="{EA3B6E23-B6B4-4F9A-80D3-4A64B3EBF895}" sibTransId="{49CCA21E-6179-4BC3-8EEA-BB222E73DFE3}"/>
    <dgm:cxn modelId="{89F3E62F-84C0-4F56-90FC-80EADF3B2651}" type="presOf" srcId="{6D984752-63EB-477E-AD5E-397860007A73}" destId="{278733A5-2181-4F66-BF5D-01A0C705CF22}" srcOrd="0" destOrd="1" presId="urn:microsoft.com/office/officeart/2005/8/layout/list1"/>
    <dgm:cxn modelId="{C5A15C6B-C830-410D-8775-CCAF41C24D71}" srcId="{7C3F35E9-ACF3-4148-8CB1-FF9505FBDEC3}" destId="{81C584BA-4470-49BE-8B9E-8EF9E3C6D5E4}" srcOrd="0" destOrd="0" parTransId="{1BAF9E2B-B427-4F44-A6BB-8C68BDC0906B}" sibTransId="{5C014F11-55E2-4EEE-8570-65490228CF57}"/>
    <dgm:cxn modelId="{6DCCD4F8-DAEE-49DE-93C9-37C7E4A34A2B}" type="presOf" srcId="{7C3F35E9-ACF3-4148-8CB1-FF9505FBDEC3}" destId="{08A66A34-9590-4BA8-B6BA-6BB0620184AF}" srcOrd="0" destOrd="0" presId="urn:microsoft.com/office/officeart/2005/8/layout/list1"/>
    <dgm:cxn modelId="{193D2B19-B1CB-4FF3-A10F-B3C6D9DCC22C}" type="presOf" srcId="{EFF6407F-489F-44FC-89AB-223D57ED0A59}" destId="{548EA560-CFCC-48AA-8452-D8B1DE105B8D}" srcOrd="0" destOrd="0" presId="urn:microsoft.com/office/officeart/2005/8/layout/list1"/>
    <dgm:cxn modelId="{E0551870-69E6-4CAB-8C98-3B40E9AE1E68}" type="presOf" srcId="{81C584BA-4470-49BE-8B9E-8EF9E3C6D5E4}" destId="{966E17EC-6598-4E69-B021-F686C797D30C}" srcOrd="1" destOrd="0" presId="urn:microsoft.com/office/officeart/2005/8/layout/list1"/>
    <dgm:cxn modelId="{756EE281-38FE-486F-B762-A9990AD17A4D}" type="presOf" srcId="{81C584BA-4470-49BE-8B9E-8EF9E3C6D5E4}" destId="{1CA59590-8A66-465C-A079-4BC1FF32CEAC}" srcOrd="0" destOrd="0" presId="urn:microsoft.com/office/officeart/2005/8/layout/list1"/>
    <dgm:cxn modelId="{5B44D1E4-C257-41C5-AFCB-30A90FFD3905}" type="presOf" srcId="{91B6211C-70D4-4137-A148-DDE30EF65FB8}" destId="{278733A5-2181-4F66-BF5D-01A0C705CF22}" srcOrd="0" destOrd="0" presId="urn:microsoft.com/office/officeart/2005/8/layout/list1"/>
    <dgm:cxn modelId="{85254A31-1C69-4CF6-98D8-AA5C67B7ABAE}" type="presParOf" srcId="{08A66A34-9590-4BA8-B6BA-6BB0620184AF}" destId="{D254B3A8-4394-4E2F-BDBA-8A4200A315DE}" srcOrd="0" destOrd="0" presId="urn:microsoft.com/office/officeart/2005/8/layout/list1"/>
    <dgm:cxn modelId="{D4735221-82A7-4333-B42B-93B97B181C82}" type="presParOf" srcId="{D254B3A8-4394-4E2F-BDBA-8A4200A315DE}" destId="{1CA59590-8A66-465C-A079-4BC1FF32CEAC}" srcOrd="0" destOrd="0" presId="urn:microsoft.com/office/officeart/2005/8/layout/list1"/>
    <dgm:cxn modelId="{6F77CA12-BDC3-4C5B-BE86-645A5DC96D96}" type="presParOf" srcId="{D254B3A8-4394-4E2F-BDBA-8A4200A315DE}" destId="{966E17EC-6598-4E69-B021-F686C797D30C}" srcOrd="1" destOrd="0" presId="urn:microsoft.com/office/officeart/2005/8/layout/list1"/>
    <dgm:cxn modelId="{6570D26E-0441-4C9C-884F-330EEC93081D}" type="presParOf" srcId="{08A66A34-9590-4BA8-B6BA-6BB0620184AF}" destId="{6EB2D422-A362-4E2E-9A82-C0B097097C4B}" srcOrd="1" destOrd="0" presId="urn:microsoft.com/office/officeart/2005/8/layout/list1"/>
    <dgm:cxn modelId="{062A75D9-1E7C-42A0-8CA3-27199AE0EB88}" type="presParOf" srcId="{08A66A34-9590-4BA8-B6BA-6BB0620184AF}" destId="{278733A5-2181-4F66-BF5D-01A0C705CF22}" srcOrd="2" destOrd="0" presId="urn:microsoft.com/office/officeart/2005/8/layout/list1"/>
    <dgm:cxn modelId="{0A427FAC-A291-41E5-A0B8-A8449EEE075D}" type="presParOf" srcId="{08A66A34-9590-4BA8-B6BA-6BB0620184AF}" destId="{23FF99AB-AEE8-48CE-87F1-BF3058B3DB91}" srcOrd="3" destOrd="0" presId="urn:microsoft.com/office/officeart/2005/8/layout/list1"/>
    <dgm:cxn modelId="{628EF528-4A6C-4DBC-92A6-BE838F8812C5}" type="presParOf" srcId="{08A66A34-9590-4BA8-B6BA-6BB0620184AF}" destId="{33F77A36-90E4-47A1-A2AB-0B0567E19A66}" srcOrd="4" destOrd="0" presId="urn:microsoft.com/office/officeart/2005/8/layout/list1"/>
    <dgm:cxn modelId="{2D86D430-DDE9-4672-A65D-0749B4F4B117}" type="presParOf" srcId="{33F77A36-90E4-47A1-A2AB-0B0567E19A66}" destId="{6B3894D6-972A-4DDD-982D-CA089EB93DB8}" srcOrd="0" destOrd="0" presId="urn:microsoft.com/office/officeart/2005/8/layout/list1"/>
    <dgm:cxn modelId="{C9794778-EFC0-415C-A32A-7B1BE19152B4}" type="presParOf" srcId="{33F77A36-90E4-47A1-A2AB-0B0567E19A66}" destId="{ABB05A19-94D6-43FA-8E23-B720153D524E}" srcOrd="1" destOrd="0" presId="urn:microsoft.com/office/officeart/2005/8/layout/list1"/>
    <dgm:cxn modelId="{78F517CE-C1F2-4579-8F29-6FE7D5412A3B}" type="presParOf" srcId="{08A66A34-9590-4BA8-B6BA-6BB0620184AF}" destId="{EDB0F4D0-529B-4BA8-B38D-95CBBE44B2BE}" srcOrd="5" destOrd="0" presId="urn:microsoft.com/office/officeart/2005/8/layout/list1"/>
    <dgm:cxn modelId="{B3BAFC91-7975-40B9-89D5-933203AC0A56}" type="presParOf" srcId="{08A66A34-9590-4BA8-B6BA-6BB0620184AF}" destId="{548EA560-CFCC-48AA-8452-D8B1DE105B8D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32D8037-C02E-4AAC-9DA8-99929A22E5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B2F2A97-B20E-4161-8A74-C3E236C396AB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Pente en long</a:t>
          </a:r>
          <a:endParaRPr lang="fr-FR" dirty="0"/>
        </a:p>
      </dgm:t>
    </dgm:pt>
    <dgm:pt modelId="{9A65BCE2-B443-41A8-8112-46ABACB8EF12}" type="parTrans" cxnId="{444F23A1-450B-41F8-A529-FCFD043C3F72}">
      <dgm:prSet/>
      <dgm:spPr/>
      <dgm:t>
        <a:bodyPr/>
        <a:lstStyle/>
        <a:p>
          <a:endParaRPr lang="fr-FR"/>
        </a:p>
      </dgm:t>
    </dgm:pt>
    <dgm:pt modelId="{9C6792EE-0597-4419-B59C-3B42E6B26202}" type="sibTrans" cxnId="{444F23A1-450B-41F8-A529-FCFD043C3F72}">
      <dgm:prSet/>
      <dgm:spPr/>
      <dgm:t>
        <a:bodyPr/>
        <a:lstStyle/>
        <a:p>
          <a:endParaRPr lang="fr-FR"/>
        </a:p>
      </dgm:t>
    </dgm:pt>
    <dgm:pt modelId="{3C67C6A2-CC8C-4287-92B8-D67752CB9731}">
      <dgm:prSet phldrT="[Texte]"/>
      <dgm:spPr/>
      <dgm:t>
        <a:bodyPr/>
        <a:lstStyle/>
        <a:p>
          <a:r>
            <a:rPr lang="fr-FR" dirty="0" smtClean="0"/>
            <a:t>Inférieure à 5°</a:t>
          </a:r>
          <a:endParaRPr lang="fr-FR" dirty="0"/>
        </a:p>
      </dgm:t>
    </dgm:pt>
    <dgm:pt modelId="{ABDD2EB5-A116-48C4-B64D-815D28289D67}" type="parTrans" cxnId="{1F408AE7-2694-40BB-8B7D-2B80EA13BD2A}">
      <dgm:prSet/>
      <dgm:spPr/>
      <dgm:t>
        <a:bodyPr/>
        <a:lstStyle/>
        <a:p>
          <a:endParaRPr lang="fr-FR"/>
        </a:p>
      </dgm:t>
    </dgm:pt>
    <dgm:pt modelId="{36A1169B-C7F2-4F8B-9A2C-E73F35E9C57A}" type="sibTrans" cxnId="{1F408AE7-2694-40BB-8B7D-2B80EA13BD2A}">
      <dgm:prSet/>
      <dgm:spPr/>
      <dgm:t>
        <a:bodyPr/>
        <a:lstStyle/>
        <a:p>
          <a:endParaRPr lang="fr-FR"/>
        </a:p>
      </dgm:t>
    </dgm:pt>
    <dgm:pt modelId="{B9D7ABFC-21F4-4E1E-96B3-84A2D2759653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Pente en travers</a:t>
          </a:r>
          <a:endParaRPr lang="fr-FR" dirty="0"/>
        </a:p>
      </dgm:t>
    </dgm:pt>
    <dgm:pt modelId="{8FDE2C0E-3D69-4B92-9170-03647103D71A}" type="parTrans" cxnId="{CD0F2E08-7523-45F0-BCC7-C00158A28C0A}">
      <dgm:prSet/>
      <dgm:spPr/>
      <dgm:t>
        <a:bodyPr/>
        <a:lstStyle/>
        <a:p>
          <a:endParaRPr lang="fr-FR"/>
        </a:p>
      </dgm:t>
    </dgm:pt>
    <dgm:pt modelId="{B0C073EB-9159-4A68-8180-576ED111A2DD}" type="sibTrans" cxnId="{CD0F2E08-7523-45F0-BCC7-C00158A28C0A}">
      <dgm:prSet/>
      <dgm:spPr/>
      <dgm:t>
        <a:bodyPr/>
        <a:lstStyle/>
        <a:p>
          <a:endParaRPr lang="fr-FR"/>
        </a:p>
      </dgm:t>
    </dgm:pt>
    <dgm:pt modelId="{C80C7833-DE4D-47B7-A0C8-05D4728151E1}">
      <dgm:prSet phldrT="[Texte]"/>
      <dgm:spPr/>
      <dgm:t>
        <a:bodyPr/>
        <a:lstStyle/>
        <a:p>
          <a:r>
            <a:rPr lang="fr-FR" dirty="0" smtClean="0"/>
            <a:t>Inférieure à 2°</a:t>
          </a:r>
          <a:endParaRPr lang="fr-FR" dirty="0"/>
        </a:p>
      </dgm:t>
    </dgm:pt>
    <dgm:pt modelId="{7D2DF5E6-E252-422E-9484-8457CDF04973}" type="parTrans" cxnId="{BDF2E259-6853-4AFE-A7B9-7E76E64C1035}">
      <dgm:prSet/>
      <dgm:spPr/>
      <dgm:t>
        <a:bodyPr/>
        <a:lstStyle/>
        <a:p>
          <a:endParaRPr lang="fr-FR"/>
        </a:p>
      </dgm:t>
    </dgm:pt>
    <dgm:pt modelId="{F6A71400-8C0C-43A8-8B8E-7D695AF47F55}" type="sibTrans" cxnId="{BDF2E259-6853-4AFE-A7B9-7E76E64C1035}">
      <dgm:prSet/>
      <dgm:spPr/>
      <dgm:t>
        <a:bodyPr/>
        <a:lstStyle/>
        <a:p>
          <a:endParaRPr lang="fr-FR"/>
        </a:p>
      </dgm:t>
    </dgm:pt>
    <dgm:pt modelId="{E5B8375C-3EF9-4E59-82E1-3A3BFFB17D90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Hauteur</a:t>
          </a:r>
          <a:endParaRPr lang="fr-FR" dirty="0"/>
        </a:p>
      </dgm:t>
    </dgm:pt>
    <dgm:pt modelId="{735FDC2D-DF8B-41E7-9615-27AB2DDB7BA1}" type="parTrans" cxnId="{9B7DC97C-2C74-46D8-A37C-58CD5CFC6570}">
      <dgm:prSet/>
      <dgm:spPr/>
      <dgm:t>
        <a:bodyPr/>
        <a:lstStyle/>
        <a:p>
          <a:endParaRPr lang="fr-FR"/>
        </a:p>
      </dgm:t>
    </dgm:pt>
    <dgm:pt modelId="{A02FE4D6-A50C-4308-BE15-35AC7D73CA31}" type="sibTrans" cxnId="{9B7DC97C-2C74-46D8-A37C-58CD5CFC6570}">
      <dgm:prSet/>
      <dgm:spPr/>
      <dgm:t>
        <a:bodyPr/>
        <a:lstStyle/>
        <a:p>
          <a:endParaRPr lang="fr-FR"/>
        </a:p>
      </dgm:t>
    </dgm:pt>
    <dgm:pt modelId="{2DC3B455-4662-4495-8232-594CD7DD9852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Largeur</a:t>
          </a:r>
          <a:endParaRPr lang="fr-FR" dirty="0"/>
        </a:p>
      </dgm:t>
    </dgm:pt>
    <dgm:pt modelId="{637BD5B6-7651-4064-B3BA-EECFE81A6C1C}" type="parTrans" cxnId="{50F6D861-6D30-43FF-9540-FFEDC4FD7828}">
      <dgm:prSet/>
      <dgm:spPr/>
      <dgm:t>
        <a:bodyPr/>
        <a:lstStyle/>
        <a:p>
          <a:endParaRPr lang="fr-FR"/>
        </a:p>
      </dgm:t>
    </dgm:pt>
    <dgm:pt modelId="{9BB7F762-9208-4F6D-82E7-980ECE3AC048}" type="sibTrans" cxnId="{50F6D861-6D30-43FF-9540-FFEDC4FD7828}">
      <dgm:prSet/>
      <dgm:spPr/>
      <dgm:t>
        <a:bodyPr/>
        <a:lstStyle/>
        <a:p>
          <a:endParaRPr lang="fr-FR"/>
        </a:p>
      </dgm:t>
    </dgm:pt>
    <dgm:pt modelId="{13046006-38C1-4EBE-8FB2-1F3DBDE1D5FF}">
      <dgm:prSet phldrT="[Texte]"/>
      <dgm:spPr/>
      <dgm:t>
        <a:bodyPr/>
        <a:lstStyle/>
        <a:p>
          <a:r>
            <a:rPr lang="fr-FR" dirty="0" smtClean="0"/>
            <a:t>Supérieure à 14 cm</a:t>
          </a:r>
          <a:endParaRPr lang="fr-FR" dirty="0"/>
        </a:p>
      </dgm:t>
    </dgm:pt>
    <dgm:pt modelId="{391447C9-6272-42AE-9F3B-C4FBD25119E2}" type="parTrans" cxnId="{CEC7A74C-585F-42E4-8E82-0E38795BF7BE}">
      <dgm:prSet/>
      <dgm:spPr/>
      <dgm:t>
        <a:bodyPr/>
        <a:lstStyle/>
        <a:p>
          <a:endParaRPr lang="fr-FR"/>
        </a:p>
      </dgm:t>
    </dgm:pt>
    <dgm:pt modelId="{5CADDE98-1A22-4254-951E-57DC08B70EAD}" type="sibTrans" cxnId="{CEC7A74C-585F-42E4-8E82-0E38795BF7BE}">
      <dgm:prSet/>
      <dgm:spPr/>
      <dgm:t>
        <a:bodyPr/>
        <a:lstStyle/>
        <a:p>
          <a:endParaRPr lang="fr-FR"/>
        </a:p>
      </dgm:t>
    </dgm:pt>
    <dgm:pt modelId="{AB10DB40-10F9-4FD7-813B-D5312B3EA7B4}">
      <dgm:prSet phldrT="[Texte]"/>
      <dgm:spPr/>
      <dgm:t>
        <a:bodyPr/>
        <a:lstStyle/>
        <a:p>
          <a:r>
            <a:rPr lang="fr-FR" dirty="0" smtClean="0"/>
            <a:t>Supérieure à 2,20 m</a:t>
          </a:r>
          <a:endParaRPr lang="fr-FR" dirty="0"/>
        </a:p>
      </dgm:t>
    </dgm:pt>
    <dgm:pt modelId="{C4C39320-6A42-48D1-8A20-0A22421F19E7}" type="parTrans" cxnId="{F48DE372-7A4A-4B2F-82A2-E1E31775B497}">
      <dgm:prSet/>
      <dgm:spPr/>
      <dgm:t>
        <a:bodyPr/>
        <a:lstStyle/>
        <a:p>
          <a:endParaRPr lang="fr-FR"/>
        </a:p>
      </dgm:t>
    </dgm:pt>
    <dgm:pt modelId="{684CE869-664D-4C88-9B51-A2828391B3C2}" type="sibTrans" cxnId="{F48DE372-7A4A-4B2F-82A2-E1E31775B497}">
      <dgm:prSet/>
      <dgm:spPr/>
      <dgm:t>
        <a:bodyPr/>
        <a:lstStyle/>
        <a:p>
          <a:endParaRPr lang="fr-FR"/>
        </a:p>
      </dgm:t>
    </dgm:pt>
    <dgm:pt modelId="{F292BFE4-226C-421A-A92C-85DBAAA9A1A7}" type="pres">
      <dgm:prSet presAssocID="{632D8037-C02E-4AAC-9DA8-99929A22E5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8810D58-3624-4D69-9438-0D33D237CF59}" type="pres">
      <dgm:prSet presAssocID="{DB2F2A97-B20E-4161-8A74-C3E236C396A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AFA1BC1-F0EC-4635-8543-1B206DF6C006}" type="pres">
      <dgm:prSet presAssocID="{DB2F2A97-B20E-4161-8A74-C3E236C396AB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ADF6506-98A4-4AD4-B24B-AF22A120C173}" type="pres">
      <dgm:prSet presAssocID="{B9D7ABFC-21F4-4E1E-96B3-84A2D275965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98883A3-D64A-41FF-B85F-3D2D391CC98D}" type="pres">
      <dgm:prSet presAssocID="{B9D7ABFC-21F4-4E1E-96B3-84A2D2759653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73C5706-7DA2-4B9E-84F0-C629B66E4DE4}" type="pres">
      <dgm:prSet presAssocID="{E5B8375C-3EF9-4E59-82E1-3A3BFFB17D9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FB1BB5F-CFFD-4617-BDE2-45562B061A28}" type="pres">
      <dgm:prSet presAssocID="{E5B8375C-3EF9-4E59-82E1-3A3BFFB17D90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EF01B4C-7282-4732-A55B-E89F4F9FC212}" type="pres">
      <dgm:prSet presAssocID="{2DC3B455-4662-4495-8232-594CD7DD985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15FE8A2-28BC-4E96-9C66-2F75D7B744B8}" type="pres">
      <dgm:prSet presAssocID="{2DC3B455-4662-4495-8232-594CD7DD9852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F408AE7-2694-40BB-8B7D-2B80EA13BD2A}" srcId="{DB2F2A97-B20E-4161-8A74-C3E236C396AB}" destId="{3C67C6A2-CC8C-4287-92B8-D67752CB9731}" srcOrd="0" destOrd="0" parTransId="{ABDD2EB5-A116-48C4-B64D-815D28289D67}" sibTransId="{36A1169B-C7F2-4F8B-9A2C-E73F35E9C57A}"/>
    <dgm:cxn modelId="{CEC7A74C-585F-42E4-8E82-0E38795BF7BE}" srcId="{E5B8375C-3EF9-4E59-82E1-3A3BFFB17D90}" destId="{13046006-38C1-4EBE-8FB2-1F3DBDE1D5FF}" srcOrd="0" destOrd="0" parTransId="{391447C9-6272-42AE-9F3B-C4FBD25119E2}" sibTransId="{5CADDE98-1A22-4254-951E-57DC08B70EAD}"/>
    <dgm:cxn modelId="{50F6D861-6D30-43FF-9540-FFEDC4FD7828}" srcId="{632D8037-C02E-4AAC-9DA8-99929A22E55E}" destId="{2DC3B455-4662-4495-8232-594CD7DD9852}" srcOrd="3" destOrd="0" parTransId="{637BD5B6-7651-4064-B3BA-EECFE81A6C1C}" sibTransId="{9BB7F762-9208-4F6D-82E7-980ECE3AC048}"/>
    <dgm:cxn modelId="{1AFD16C4-72DB-4AC6-8022-405311AEAA51}" type="presOf" srcId="{DB2F2A97-B20E-4161-8A74-C3E236C396AB}" destId="{B8810D58-3624-4D69-9438-0D33D237CF59}" srcOrd="0" destOrd="0" presId="urn:microsoft.com/office/officeart/2005/8/layout/vList2"/>
    <dgm:cxn modelId="{E68E6DA8-C4FE-4D86-B92A-C76B58E4FEB8}" type="presOf" srcId="{C80C7833-DE4D-47B7-A0C8-05D4728151E1}" destId="{B98883A3-D64A-41FF-B85F-3D2D391CC98D}" srcOrd="0" destOrd="0" presId="urn:microsoft.com/office/officeart/2005/8/layout/vList2"/>
    <dgm:cxn modelId="{BCAFF898-D7C4-4147-8346-61CD17F2088F}" type="presOf" srcId="{3C67C6A2-CC8C-4287-92B8-D67752CB9731}" destId="{9AFA1BC1-F0EC-4635-8543-1B206DF6C006}" srcOrd="0" destOrd="0" presId="urn:microsoft.com/office/officeart/2005/8/layout/vList2"/>
    <dgm:cxn modelId="{CD0F2E08-7523-45F0-BCC7-C00158A28C0A}" srcId="{632D8037-C02E-4AAC-9DA8-99929A22E55E}" destId="{B9D7ABFC-21F4-4E1E-96B3-84A2D2759653}" srcOrd="1" destOrd="0" parTransId="{8FDE2C0E-3D69-4B92-9170-03647103D71A}" sibTransId="{B0C073EB-9159-4A68-8180-576ED111A2DD}"/>
    <dgm:cxn modelId="{9B7DC97C-2C74-46D8-A37C-58CD5CFC6570}" srcId="{632D8037-C02E-4AAC-9DA8-99929A22E55E}" destId="{E5B8375C-3EF9-4E59-82E1-3A3BFFB17D90}" srcOrd="2" destOrd="0" parTransId="{735FDC2D-DF8B-41E7-9615-27AB2DDB7BA1}" sibTransId="{A02FE4D6-A50C-4308-BE15-35AC7D73CA31}"/>
    <dgm:cxn modelId="{68FBDF74-68D9-42FD-9CD1-C5DF26969500}" type="presOf" srcId="{632D8037-C02E-4AAC-9DA8-99929A22E55E}" destId="{F292BFE4-226C-421A-A92C-85DBAAA9A1A7}" srcOrd="0" destOrd="0" presId="urn:microsoft.com/office/officeart/2005/8/layout/vList2"/>
    <dgm:cxn modelId="{ECB884BC-4732-4EA3-AD80-2054F064AD77}" type="presOf" srcId="{E5B8375C-3EF9-4E59-82E1-3A3BFFB17D90}" destId="{D73C5706-7DA2-4B9E-84F0-C629B66E4DE4}" srcOrd="0" destOrd="0" presId="urn:microsoft.com/office/officeart/2005/8/layout/vList2"/>
    <dgm:cxn modelId="{1DEE1D5C-B578-4F1D-AFA9-62CDFA6CF316}" type="presOf" srcId="{B9D7ABFC-21F4-4E1E-96B3-84A2D2759653}" destId="{2ADF6506-98A4-4AD4-B24B-AF22A120C173}" srcOrd="0" destOrd="0" presId="urn:microsoft.com/office/officeart/2005/8/layout/vList2"/>
    <dgm:cxn modelId="{444F23A1-450B-41F8-A529-FCFD043C3F72}" srcId="{632D8037-C02E-4AAC-9DA8-99929A22E55E}" destId="{DB2F2A97-B20E-4161-8A74-C3E236C396AB}" srcOrd="0" destOrd="0" parTransId="{9A65BCE2-B443-41A8-8112-46ABACB8EF12}" sibTransId="{9C6792EE-0597-4419-B59C-3B42E6B26202}"/>
    <dgm:cxn modelId="{F48DE372-7A4A-4B2F-82A2-E1E31775B497}" srcId="{2DC3B455-4662-4495-8232-594CD7DD9852}" destId="{AB10DB40-10F9-4FD7-813B-D5312B3EA7B4}" srcOrd="0" destOrd="0" parTransId="{C4C39320-6A42-48D1-8A20-0A22421F19E7}" sibTransId="{684CE869-664D-4C88-9B51-A2828391B3C2}"/>
    <dgm:cxn modelId="{FACE3B7E-BA3D-4ECE-BABA-D8373EF67C93}" type="presOf" srcId="{2DC3B455-4662-4495-8232-594CD7DD9852}" destId="{2EF01B4C-7282-4732-A55B-E89F4F9FC212}" srcOrd="0" destOrd="0" presId="urn:microsoft.com/office/officeart/2005/8/layout/vList2"/>
    <dgm:cxn modelId="{BC39BB09-F150-45B0-83DD-4BF181A823E7}" type="presOf" srcId="{13046006-38C1-4EBE-8FB2-1F3DBDE1D5FF}" destId="{AFB1BB5F-CFFD-4617-BDE2-45562B061A28}" srcOrd="0" destOrd="0" presId="urn:microsoft.com/office/officeart/2005/8/layout/vList2"/>
    <dgm:cxn modelId="{BDF2E259-6853-4AFE-A7B9-7E76E64C1035}" srcId="{B9D7ABFC-21F4-4E1E-96B3-84A2D2759653}" destId="{C80C7833-DE4D-47B7-A0C8-05D4728151E1}" srcOrd="0" destOrd="0" parTransId="{7D2DF5E6-E252-422E-9484-8457CDF04973}" sibTransId="{F6A71400-8C0C-43A8-8B8E-7D695AF47F55}"/>
    <dgm:cxn modelId="{0641D905-9925-4262-B08B-774933257E82}" type="presOf" srcId="{AB10DB40-10F9-4FD7-813B-D5312B3EA7B4}" destId="{B15FE8A2-28BC-4E96-9C66-2F75D7B744B8}" srcOrd="0" destOrd="0" presId="urn:microsoft.com/office/officeart/2005/8/layout/vList2"/>
    <dgm:cxn modelId="{68E5125D-621A-40B3-B3CC-E3ACEAFC45A6}" type="presParOf" srcId="{F292BFE4-226C-421A-A92C-85DBAAA9A1A7}" destId="{B8810D58-3624-4D69-9438-0D33D237CF59}" srcOrd="0" destOrd="0" presId="urn:microsoft.com/office/officeart/2005/8/layout/vList2"/>
    <dgm:cxn modelId="{9F2380C3-8EE3-4CD1-9012-896842302CB5}" type="presParOf" srcId="{F292BFE4-226C-421A-A92C-85DBAAA9A1A7}" destId="{9AFA1BC1-F0EC-4635-8543-1B206DF6C006}" srcOrd="1" destOrd="0" presId="urn:microsoft.com/office/officeart/2005/8/layout/vList2"/>
    <dgm:cxn modelId="{B8D192C4-4E9F-4B09-ADFF-F1FECF4B1FB1}" type="presParOf" srcId="{F292BFE4-226C-421A-A92C-85DBAAA9A1A7}" destId="{2ADF6506-98A4-4AD4-B24B-AF22A120C173}" srcOrd="2" destOrd="0" presId="urn:microsoft.com/office/officeart/2005/8/layout/vList2"/>
    <dgm:cxn modelId="{D868F172-2C76-4344-BBAB-45C0280E4681}" type="presParOf" srcId="{F292BFE4-226C-421A-A92C-85DBAAA9A1A7}" destId="{B98883A3-D64A-41FF-B85F-3D2D391CC98D}" srcOrd="3" destOrd="0" presId="urn:microsoft.com/office/officeart/2005/8/layout/vList2"/>
    <dgm:cxn modelId="{D03549C7-9083-43E6-BDC3-D88A1F3EA025}" type="presParOf" srcId="{F292BFE4-226C-421A-A92C-85DBAAA9A1A7}" destId="{D73C5706-7DA2-4B9E-84F0-C629B66E4DE4}" srcOrd="4" destOrd="0" presId="urn:microsoft.com/office/officeart/2005/8/layout/vList2"/>
    <dgm:cxn modelId="{2B788D21-DE9F-4B88-B007-C513DF182659}" type="presParOf" srcId="{F292BFE4-226C-421A-A92C-85DBAAA9A1A7}" destId="{AFB1BB5F-CFFD-4617-BDE2-45562B061A28}" srcOrd="5" destOrd="0" presId="urn:microsoft.com/office/officeart/2005/8/layout/vList2"/>
    <dgm:cxn modelId="{732948FA-0CA5-40A5-9B40-DAC4FF4E988B}" type="presParOf" srcId="{F292BFE4-226C-421A-A92C-85DBAAA9A1A7}" destId="{2EF01B4C-7282-4732-A55B-E89F4F9FC212}" srcOrd="6" destOrd="0" presId="urn:microsoft.com/office/officeart/2005/8/layout/vList2"/>
    <dgm:cxn modelId="{12574F34-10AF-4DD5-9FB2-64EEC972E764}" type="presParOf" srcId="{F292BFE4-226C-421A-A92C-85DBAAA9A1A7}" destId="{B15FE8A2-28BC-4E96-9C66-2F75D7B744B8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82B62B-13C3-4F04-9E9C-DBEC228913E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A4E1973-391D-4574-A555-2C57B5C42A5E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Diplôme d’ingénieur</a:t>
          </a:r>
          <a:endParaRPr lang="fr-FR" dirty="0"/>
        </a:p>
      </dgm:t>
    </dgm:pt>
    <dgm:pt modelId="{FAF8AF1D-7285-4BB1-AFCB-3B2F9123FE17}" type="parTrans" cxnId="{6DCA58A7-7B10-47B9-B752-FF806DA3804C}">
      <dgm:prSet/>
      <dgm:spPr/>
      <dgm:t>
        <a:bodyPr/>
        <a:lstStyle/>
        <a:p>
          <a:endParaRPr lang="fr-FR"/>
        </a:p>
      </dgm:t>
    </dgm:pt>
    <dgm:pt modelId="{0E3FE30A-2C52-403D-A495-2258CDADE508}" type="sibTrans" cxnId="{6DCA58A7-7B10-47B9-B752-FF806DA3804C}">
      <dgm:prSet/>
      <dgm:spPr/>
      <dgm:t>
        <a:bodyPr/>
        <a:lstStyle/>
        <a:p>
          <a:endParaRPr lang="fr-FR"/>
        </a:p>
      </dgm:t>
    </dgm:pt>
    <dgm:pt modelId="{37ECBA48-A712-4F24-89A1-D31EB6704CF8}">
      <dgm:prSet phldrT="[Texte]"/>
      <dgm:spPr>
        <a:solidFill>
          <a:srgbClr val="F1862D"/>
        </a:solidFill>
      </dgm:spPr>
      <dgm:t>
        <a:bodyPr/>
        <a:lstStyle/>
        <a:p>
          <a:r>
            <a:rPr lang="fr-FR" dirty="0" smtClean="0"/>
            <a:t>Stage de quatrième année</a:t>
          </a:r>
        </a:p>
      </dgm:t>
    </dgm:pt>
    <dgm:pt modelId="{D6ED635F-562C-4B08-BCB0-E5E7CC96FB7E}" type="parTrans" cxnId="{229FD315-B026-4348-9F72-E41080BEB3EB}">
      <dgm:prSet/>
      <dgm:spPr/>
      <dgm:t>
        <a:bodyPr/>
        <a:lstStyle/>
        <a:p>
          <a:endParaRPr lang="fr-FR"/>
        </a:p>
      </dgm:t>
    </dgm:pt>
    <dgm:pt modelId="{368AA1D0-4624-4C7D-81BC-450817CC0A9F}" type="sibTrans" cxnId="{229FD315-B026-4348-9F72-E41080BEB3EB}">
      <dgm:prSet/>
      <dgm:spPr/>
      <dgm:t>
        <a:bodyPr/>
        <a:lstStyle/>
        <a:p>
          <a:endParaRPr lang="fr-FR"/>
        </a:p>
      </dgm:t>
    </dgm:pt>
    <dgm:pt modelId="{39D0117F-064D-45C7-AF1E-9FB08A813184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Formation pluridisciplinaire</a:t>
          </a:r>
          <a:endParaRPr lang="fr-FR" dirty="0"/>
        </a:p>
      </dgm:t>
    </dgm:pt>
    <dgm:pt modelId="{2DDEF5C6-6375-42B9-8A33-E05CFD3E38F2}" type="parTrans" cxnId="{94E606DA-D62F-4CD0-BBD2-0E71557EC87C}">
      <dgm:prSet/>
      <dgm:spPr/>
      <dgm:t>
        <a:bodyPr/>
        <a:lstStyle/>
        <a:p>
          <a:endParaRPr lang="fr-FR"/>
        </a:p>
      </dgm:t>
    </dgm:pt>
    <dgm:pt modelId="{33B9E993-615B-4CC7-9CC3-ACFC87BBF913}" type="sibTrans" cxnId="{94E606DA-D62F-4CD0-BBD2-0E71557EC87C}">
      <dgm:prSet/>
      <dgm:spPr/>
      <dgm:t>
        <a:bodyPr/>
        <a:lstStyle/>
        <a:p>
          <a:endParaRPr lang="fr-FR"/>
        </a:p>
      </dgm:t>
    </dgm:pt>
    <dgm:pt modelId="{B42B8226-E8EB-4300-B34F-6FF323DCBA2D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Formation en cinq ans</a:t>
          </a:r>
          <a:endParaRPr lang="fr-FR" dirty="0"/>
        </a:p>
      </dgm:t>
    </dgm:pt>
    <dgm:pt modelId="{2D08A477-4B17-4BE4-887B-978FF07DA989}" type="parTrans" cxnId="{94897C37-F123-494F-98B7-5EB054BEF826}">
      <dgm:prSet/>
      <dgm:spPr/>
      <dgm:t>
        <a:bodyPr/>
        <a:lstStyle/>
        <a:p>
          <a:endParaRPr lang="fr-FR"/>
        </a:p>
      </dgm:t>
    </dgm:pt>
    <dgm:pt modelId="{A746F387-F13D-4A44-B652-B4A744F5E996}" type="sibTrans" cxnId="{94897C37-F123-494F-98B7-5EB054BEF826}">
      <dgm:prSet/>
      <dgm:spPr/>
      <dgm:t>
        <a:bodyPr/>
        <a:lstStyle/>
        <a:p>
          <a:endParaRPr lang="fr-FR"/>
        </a:p>
      </dgm:t>
    </dgm:pt>
    <dgm:pt modelId="{CAEDA12F-700A-4FD2-9C41-58A0A282E172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Mise en application des notions enseignées pour une commande réelle</a:t>
          </a:r>
        </a:p>
      </dgm:t>
    </dgm:pt>
    <dgm:pt modelId="{4FE39535-FF98-4431-8A82-10B8F27EED4C}" type="parTrans" cxnId="{7135444F-F09C-4F0E-AFFF-9701D04697E9}">
      <dgm:prSet/>
      <dgm:spPr/>
      <dgm:t>
        <a:bodyPr/>
        <a:lstStyle/>
        <a:p>
          <a:endParaRPr lang="fr-FR"/>
        </a:p>
      </dgm:t>
    </dgm:pt>
    <dgm:pt modelId="{5E5BE5A1-52BC-4E3C-97D7-0EFB55549EA5}" type="sibTrans" cxnId="{7135444F-F09C-4F0E-AFFF-9701D04697E9}">
      <dgm:prSet/>
      <dgm:spPr/>
      <dgm:t>
        <a:bodyPr/>
        <a:lstStyle/>
        <a:p>
          <a:endParaRPr lang="fr-FR"/>
        </a:p>
      </dgm:t>
    </dgm:pt>
    <dgm:pt modelId="{FB8ECD11-F1F4-4CEC-9B85-BF45CEB1AC25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Stage en groupe</a:t>
          </a:r>
        </a:p>
      </dgm:t>
    </dgm:pt>
    <dgm:pt modelId="{BD79BC5C-A71E-400C-99D9-CD6408E1001F}" type="parTrans" cxnId="{06178545-E03A-4671-8727-0CEE1AEBA365}">
      <dgm:prSet/>
      <dgm:spPr/>
      <dgm:t>
        <a:bodyPr/>
        <a:lstStyle/>
        <a:p>
          <a:endParaRPr lang="fr-FR"/>
        </a:p>
      </dgm:t>
    </dgm:pt>
    <dgm:pt modelId="{3FE5F6C3-5160-4964-8226-CF96F2BB7CD6}" type="sibTrans" cxnId="{06178545-E03A-4671-8727-0CEE1AEBA365}">
      <dgm:prSet/>
      <dgm:spPr/>
      <dgm:t>
        <a:bodyPr/>
        <a:lstStyle/>
        <a:p>
          <a:endParaRPr lang="fr-FR"/>
        </a:p>
      </dgm:t>
    </dgm:pt>
    <dgm:pt modelId="{A3EDF1A2-CDC8-4106-A806-4FE9A7C00CE8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Douze semaines</a:t>
          </a:r>
        </a:p>
      </dgm:t>
    </dgm:pt>
    <dgm:pt modelId="{18E8EA15-7A6B-4AC9-8ACF-9E6D3CC9FD0E}" type="parTrans" cxnId="{52D289D4-1308-4E7C-BE7F-102107C6A4D7}">
      <dgm:prSet/>
      <dgm:spPr/>
      <dgm:t>
        <a:bodyPr/>
        <a:lstStyle/>
        <a:p>
          <a:endParaRPr lang="fr-FR"/>
        </a:p>
      </dgm:t>
    </dgm:pt>
    <dgm:pt modelId="{38CD1DDB-964E-49E6-9C76-832CE98585B8}" type="sibTrans" cxnId="{52D289D4-1308-4E7C-BE7F-102107C6A4D7}">
      <dgm:prSet/>
      <dgm:spPr/>
      <dgm:t>
        <a:bodyPr/>
        <a:lstStyle/>
        <a:p>
          <a:endParaRPr lang="fr-FR"/>
        </a:p>
      </dgm:t>
    </dgm:pt>
    <dgm:pt modelId="{740627AD-E692-4811-980C-218C5576DD02}" type="pres">
      <dgm:prSet presAssocID="{F282B62B-13C3-4F04-9E9C-DBEC228913E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234852B-C1EB-49D2-87F0-2ADA99FD360C}" type="pres">
      <dgm:prSet presAssocID="{BA4E1973-391D-4574-A555-2C57B5C42A5E}" presName="parentLin" presStyleCnt="0"/>
      <dgm:spPr/>
    </dgm:pt>
    <dgm:pt modelId="{064B2AE3-4B8D-43AF-B550-8D4DDB73F8B1}" type="pres">
      <dgm:prSet presAssocID="{BA4E1973-391D-4574-A555-2C57B5C42A5E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03017FAF-3682-4359-A66C-D086617B6FEB}" type="pres">
      <dgm:prSet presAssocID="{BA4E1973-391D-4574-A555-2C57B5C42A5E}" presName="parentText" presStyleLbl="node1" presStyleIdx="0" presStyleCnt="2" custScaleX="5734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4296749-5F2F-41B5-B11C-F91D6132985D}" type="pres">
      <dgm:prSet presAssocID="{BA4E1973-391D-4574-A555-2C57B5C42A5E}" presName="negativeSpace" presStyleCnt="0"/>
      <dgm:spPr/>
    </dgm:pt>
    <dgm:pt modelId="{3ACE73B8-0B5D-46E8-911B-FC1C6F591445}" type="pres">
      <dgm:prSet presAssocID="{BA4E1973-391D-4574-A555-2C57B5C42A5E}" presName="childText" presStyleLbl="conFgAcc1" presStyleIdx="0" presStyleCnt="2" custScaleX="5995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DF291BE-B43C-4769-9AB9-986B6814AADF}" type="pres">
      <dgm:prSet presAssocID="{0E3FE30A-2C52-403D-A495-2258CDADE508}" presName="spaceBetweenRectangles" presStyleCnt="0"/>
      <dgm:spPr/>
    </dgm:pt>
    <dgm:pt modelId="{7A367B31-B719-4E93-AC62-25D8263FDA59}" type="pres">
      <dgm:prSet presAssocID="{37ECBA48-A712-4F24-89A1-D31EB6704CF8}" presName="parentLin" presStyleCnt="0"/>
      <dgm:spPr/>
    </dgm:pt>
    <dgm:pt modelId="{CCFD1181-983F-459D-B3B1-2E36310C5704}" type="pres">
      <dgm:prSet presAssocID="{37ECBA48-A712-4F24-89A1-D31EB6704CF8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42BB0DF7-C4CE-418B-92B8-6B45E5D081C2}" type="pres">
      <dgm:prSet presAssocID="{37ECBA48-A712-4F24-89A1-D31EB6704CF8}" presName="parentText" presStyleLbl="node1" presStyleIdx="1" presStyleCnt="2" custScaleX="5668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B45B426-4505-464A-98F7-4FB6876630C7}" type="pres">
      <dgm:prSet presAssocID="{37ECBA48-A712-4F24-89A1-D31EB6704CF8}" presName="negativeSpace" presStyleCnt="0"/>
      <dgm:spPr/>
    </dgm:pt>
    <dgm:pt modelId="{A5B13AA5-C9D1-4C5E-9AD3-578AC7B5FAC1}" type="pres">
      <dgm:prSet presAssocID="{37ECBA48-A712-4F24-89A1-D31EB6704CF8}" presName="childText" presStyleLbl="conFgAcc1" presStyleIdx="1" presStyleCnt="2" custScaleX="5949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6E1027A3-42EA-4BF4-9360-5B44D41F10AB}" type="presOf" srcId="{BA4E1973-391D-4574-A555-2C57B5C42A5E}" destId="{064B2AE3-4B8D-43AF-B550-8D4DDB73F8B1}" srcOrd="0" destOrd="0" presId="urn:microsoft.com/office/officeart/2005/8/layout/list1"/>
    <dgm:cxn modelId="{229FD315-B026-4348-9F72-E41080BEB3EB}" srcId="{F282B62B-13C3-4F04-9E9C-DBEC228913E0}" destId="{37ECBA48-A712-4F24-89A1-D31EB6704CF8}" srcOrd="1" destOrd="0" parTransId="{D6ED635F-562C-4B08-BCB0-E5E7CC96FB7E}" sibTransId="{368AA1D0-4624-4C7D-81BC-450817CC0A9F}"/>
    <dgm:cxn modelId="{A94478D2-094E-46AE-A518-1C77F88A32BF}" type="presOf" srcId="{39D0117F-064D-45C7-AF1E-9FB08A813184}" destId="{3ACE73B8-0B5D-46E8-911B-FC1C6F591445}" srcOrd="0" destOrd="0" presId="urn:microsoft.com/office/officeart/2005/8/layout/list1"/>
    <dgm:cxn modelId="{6DCA58A7-7B10-47B9-B752-FF806DA3804C}" srcId="{F282B62B-13C3-4F04-9E9C-DBEC228913E0}" destId="{BA4E1973-391D-4574-A555-2C57B5C42A5E}" srcOrd="0" destOrd="0" parTransId="{FAF8AF1D-7285-4BB1-AFCB-3B2F9123FE17}" sibTransId="{0E3FE30A-2C52-403D-A495-2258CDADE508}"/>
    <dgm:cxn modelId="{06178545-E03A-4671-8727-0CEE1AEBA365}" srcId="{37ECBA48-A712-4F24-89A1-D31EB6704CF8}" destId="{FB8ECD11-F1F4-4CEC-9B85-BF45CEB1AC25}" srcOrd="2" destOrd="0" parTransId="{BD79BC5C-A71E-400C-99D9-CD6408E1001F}" sibTransId="{3FE5F6C3-5160-4964-8226-CF96F2BB7CD6}"/>
    <dgm:cxn modelId="{104B2B15-B815-4972-8988-80164FAD736F}" type="presOf" srcId="{FB8ECD11-F1F4-4CEC-9B85-BF45CEB1AC25}" destId="{A5B13AA5-C9D1-4C5E-9AD3-578AC7B5FAC1}" srcOrd="0" destOrd="2" presId="urn:microsoft.com/office/officeart/2005/8/layout/list1"/>
    <dgm:cxn modelId="{31A274AA-EA4C-4986-9BB1-1584704C5275}" type="presOf" srcId="{37ECBA48-A712-4F24-89A1-D31EB6704CF8}" destId="{42BB0DF7-C4CE-418B-92B8-6B45E5D081C2}" srcOrd="1" destOrd="0" presId="urn:microsoft.com/office/officeart/2005/8/layout/list1"/>
    <dgm:cxn modelId="{7135444F-F09C-4F0E-AFFF-9701D04697E9}" srcId="{37ECBA48-A712-4F24-89A1-D31EB6704CF8}" destId="{CAEDA12F-700A-4FD2-9C41-58A0A282E172}" srcOrd="0" destOrd="0" parTransId="{4FE39535-FF98-4431-8A82-10B8F27EED4C}" sibTransId="{5E5BE5A1-52BC-4E3C-97D7-0EFB55549EA5}"/>
    <dgm:cxn modelId="{76AD32CD-371F-4282-8C52-328003B297B7}" type="presOf" srcId="{A3EDF1A2-CDC8-4106-A806-4FE9A7C00CE8}" destId="{A5B13AA5-C9D1-4C5E-9AD3-578AC7B5FAC1}" srcOrd="0" destOrd="1" presId="urn:microsoft.com/office/officeart/2005/8/layout/list1"/>
    <dgm:cxn modelId="{94E606DA-D62F-4CD0-BBD2-0E71557EC87C}" srcId="{BA4E1973-391D-4574-A555-2C57B5C42A5E}" destId="{39D0117F-064D-45C7-AF1E-9FB08A813184}" srcOrd="0" destOrd="0" parTransId="{2DDEF5C6-6375-42B9-8A33-E05CFD3E38F2}" sibTransId="{33B9E993-615B-4CC7-9CC3-ACFC87BBF913}"/>
    <dgm:cxn modelId="{0BDB8F82-6142-4132-A65F-11C8C10EB3F9}" type="presOf" srcId="{F282B62B-13C3-4F04-9E9C-DBEC228913E0}" destId="{740627AD-E692-4811-980C-218C5576DD02}" srcOrd="0" destOrd="0" presId="urn:microsoft.com/office/officeart/2005/8/layout/list1"/>
    <dgm:cxn modelId="{94897C37-F123-494F-98B7-5EB054BEF826}" srcId="{BA4E1973-391D-4574-A555-2C57B5C42A5E}" destId="{B42B8226-E8EB-4300-B34F-6FF323DCBA2D}" srcOrd="1" destOrd="0" parTransId="{2D08A477-4B17-4BE4-887B-978FF07DA989}" sibTransId="{A746F387-F13D-4A44-B652-B4A744F5E996}"/>
    <dgm:cxn modelId="{5A2DA1CE-240F-4CEF-9D61-862362843BD1}" type="presOf" srcId="{37ECBA48-A712-4F24-89A1-D31EB6704CF8}" destId="{CCFD1181-983F-459D-B3B1-2E36310C5704}" srcOrd="0" destOrd="0" presId="urn:microsoft.com/office/officeart/2005/8/layout/list1"/>
    <dgm:cxn modelId="{52D289D4-1308-4E7C-BE7F-102107C6A4D7}" srcId="{37ECBA48-A712-4F24-89A1-D31EB6704CF8}" destId="{A3EDF1A2-CDC8-4106-A806-4FE9A7C00CE8}" srcOrd="1" destOrd="0" parTransId="{18E8EA15-7A6B-4AC9-8ACF-9E6D3CC9FD0E}" sibTransId="{38CD1DDB-964E-49E6-9C76-832CE98585B8}"/>
    <dgm:cxn modelId="{01500EB8-5ED2-4235-B48B-9AF8B271BEA7}" type="presOf" srcId="{BA4E1973-391D-4574-A555-2C57B5C42A5E}" destId="{03017FAF-3682-4359-A66C-D086617B6FEB}" srcOrd="1" destOrd="0" presId="urn:microsoft.com/office/officeart/2005/8/layout/list1"/>
    <dgm:cxn modelId="{A9F75C9F-1CEB-467C-A3AF-73B58654D402}" type="presOf" srcId="{CAEDA12F-700A-4FD2-9C41-58A0A282E172}" destId="{A5B13AA5-C9D1-4C5E-9AD3-578AC7B5FAC1}" srcOrd="0" destOrd="0" presId="urn:microsoft.com/office/officeart/2005/8/layout/list1"/>
    <dgm:cxn modelId="{4CC0ECE0-FB3E-47ED-8A14-D9A70FD9D904}" type="presOf" srcId="{B42B8226-E8EB-4300-B34F-6FF323DCBA2D}" destId="{3ACE73B8-0B5D-46E8-911B-FC1C6F591445}" srcOrd="0" destOrd="1" presId="urn:microsoft.com/office/officeart/2005/8/layout/list1"/>
    <dgm:cxn modelId="{11ADF1DA-C2EF-4FCE-AFEC-BC1A4E7460FB}" type="presParOf" srcId="{740627AD-E692-4811-980C-218C5576DD02}" destId="{8234852B-C1EB-49D2-87F0-2ADA99FD360C}" srcOrd="0" destOrd="0" presId="urn:microsoft.com/office/officeart/2005/8/layout/list1"/>
    <dgm:cxn modelId="{021D5C3B-1625-49D2-BF18-2651FA2D7E36}" type="presParOf" srcId="{8234852B-C1EB-49D2-87F0-2ADA99FD360C}" destId="{064B2AE3-4B8D-43AF-B550-8D4DDB73F8B1}" srcOrd="0" destOrd="0" presId="urn:microsoft.com/office/officeart/2005/8/layout/list1"/>
    <dgm:cxn modelId="{38D69CF5-DD31-4312-9FC0-69DA83C808C5}" type="presParOf" srcId="{8234852B-C1EB-49D2-87F0-2ADA99FD360C}" destId="{03017FAF-3682-4359-A66C-D086617B6FEB}" srcOrd="1" destOrd="0" presId="urn:microsoft.com/office/officeart/2005/8/layout/list1"/>
    <dgm:cxn modelId="{C5B7B514-DA51-4EF3-8FDB-577BF29CC450}" type="presParOf" srcId="{740627AD-E692-4811-980C-218C5576DD02}" destId="{B4296749-5F2F-41B5-B11C-F91D6132985D}" srcOrd="1" destOrd="0" presId="urn:microsoft.com/office/officeart/2005/8/layout/list1"/>
    <dgm:cxn modelId="{1CC61B46-0D28-42AD-A531-2B7395B536EF}" type="presParOf" srcId="{740627AD-E692-4811-980C-218C5576DD02}" destId="{3ACE73B8-0B5D-46E8-911B-FC1C6F591445}" srcOrd="2" destOrd="0" presId="urn:microsoft.com/office/officeart/2005/8/layout/list1"/>
    <dgm:cxn modelId="{ACC561F5-8793-4493-A98B-95F85C10502C}" type="presParOf" srcId="{740627AD-E692-4811-980C-218C5576DD02}" destId="{3DF291BE-B43C-4769-9AB9-986B6814AADF}" srcOrd="3" destOrd="0" presId="urn:microsoft.com/office/officeart/2005/8/layout/list1"/>
    <dgm:cxn modelId="{D7B7C3A0-955E-4955-884B-30C850BA1D8F}" type="presParOf" srcId="{740627AD-E692-4811-980C-218C5576DD02}" destId="{7A367B31-B719-4E93-AC62-25D8263FDA59}" srcOrd="4" destOrd="0" presId="urn:microsoft.com/office/officeart/2005/8/layout/list1"/>
    <dgm:cxn modelId="{2F75EB76-B43F-4F34-B7C8-10B36815ABFB}" type="presParOf" srcId="{7A367B31-B719-4E93-AC62-25D8263FDA59}" destId="{CCFD1181-983F-459D-B3B1-2E36310C5704}" srcOrd="0" destOrd="0" presId="urn:microsoft.com/office/officeart/2005/8/layout/list1"/>
    <dgm:cxn modelId="{48C0254E-6F52-4A3D-AB00-DE69CD954C0C}" type="presParOf" srcId="{7A367B31-B719-4E93-AC62-25D8263FDA59}" destId="{42BB0DF7-C4CE-418B-92B8-6B45E5D081C2}" srcOrd="1" destOrd="0" presId="urn:microsoft.com/office/officeart/2005/8/layout/list1"/>
    <dgm:cxn modelId="{0AC8E488-DDB6-447B-88CE-A16F4EB60CE3}" type="presParOf" srcId="{740627AD-E692-4811-980C-218C5576DD02}" destId="{8B45B426-4505-464A-98F7-4FB6876630C7}" srcOrd="5" destOrd="0" presId="urn:microsoft.com/office/officeart/2005/8/layout/list1"/>
    <dgm:cxn modelId="{029004F1-D0AB-4AA1-99A3-1D0D50856BF2}" type="presParOf" srcId="{740627AD-E692-4811-980C-218C5576DD02}" destId="{A5B13AA5-C9D1-4C5E-9AD3-578AC7B5FAC1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32D8037-C02E-4AAC-9DA8-99929A22E5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B2F2A97-B20E-4161-8A74-C3E236C396AB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Pente en long</a:t>
          </a:r>
          <a:endParaRPr lang="fr-FR" dirty="0"/>
        </a:p>
      </dgm:t>
    </dgm:pt>
    <dgm:pt modelId="{9A65BCE2-B443-41A8-8112-46ABACB8EF12}" type="parTrans" cxnId="{444F23A1-450B-41F8-A529-FCFD043C3F72}">
      <dgm:prSet/>
      <dgm:spPr/>
      <dgm:t>
        <a:bodyPr/>
        <a:lstStyle/>
        <a:p>
          <a:endParaRPr lang="fr-FR"/>
        </a:p>
      </dgm:t>
    </dgm:pt>
    <dgm:pt modelId="{9C6792EE-0597-4419-B59C-3B42E6B26202}" type="sibTrans" cxnId="{444F23A1-450B-41F8-A529-FCFD043C3F72}">
      <dgm:prSet/>
      <dgm:spPr/>
      <dgm:t>
        <a:bodyPr/>
        <a:lstStyle/>
        <a:p>
          <a:endParaRPr lang="fr-FR"/>
        </a:p>
      </dgm:t>
    </dgm:pt>
    <dgm:pt modelId="{3C67C6A2-CC8C-4287-92B8-D67752CB9731}">
      <dgm:prSet phldrT="[Texte]"/>
      <dgm:spPr/>
      <dgm:t>
        <a:bodyPr/>
        <a:lstStyle/>
        <a:p>
          <a:r>
            <a:rPr lang="fr-FR" dirty="0" smtClean="0"/>
            <a:t>Inférieure à 5°</a:t>
          </a:r>
          <a:endParaRPr lang="fr-FR" dirty="0"/>
        </a:p>
      </dgm:t>
    </dgm:pt>
    <dgm:pt modelId="{ABDD2EB5-A116-48C4-B64D-815D28289D67}" type="parTrans" cxnId="{1F408AE7-2694-40BB-8B7D-2B80EA13BD2A}">
      <dgm:prSet/>
      <dgm:spPr/>
      <dgm:t>
        <a:bodyPr/>
        <a:lstStyle/>
        <a:p>
          <a:endParaRPr lang="fr-FR"/>
        </a:p>
      </dgm:t>
    </dgm:pt>
    <dgm:pt modelId="{36A1169B-C7F2-4F8B-9A2C-E73F35E9C57A}" type="sibTrans" cxnId="{1F408AE7-2694-40BB-8B7D-2B80EA13BD2A}">
      <dgm:prSet/>
      <dgm:spPr/>
      <dgm:t>
        <a:bodyPr/>
        <a:lstStyle/>
        <a:p>
          <a:endParaRPr lang="fr-FR"/>
        </a:p>
      </dgm:t>
    </dgm:pt>
    <dgm:pt modelId="{B9D7ABFC-21F4-4E1E-96B3-84A2D2759653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Pente en travers</a:t>
          </a:r>
          <a:endParaRPr lang="fr-FR" dirty="0"/>
        </a:p>
      </dgm:t>
    </dgm:pt>
    <dgm:pt modelId="{8FDE2C0E-3D69-4B92-9170-03647103D71A}" type="parTrans" cxnId="{CD0F2E08-7523-45F0-BCC7-C00158A28C0A}">
      <dgm:prSet/>
      <dgm:spPr/>
      <dgm:t>
        <a:bodyPr/>
        <a:lstStyle/>
        <a:p>
          <a:endParaRPr lang="fr-FR"/>
        </a:p>
      </dgm:t>
    </dgm:pt>
    <dgm:pt modelId="{B0C073EB-9159-4A68-8180-576ED111A2DD}" type="sibTrans" cxnId="{CD0F2E08-7523-45F0-BCC7-C00158A28C0A}">
      <dgm:prSet/>
      <dgm:spPr/>
      <dgm:t>
        <a:bodyPr/>
        <a:lstStyle/>
        <a:p>
          <a:endParaRPr lang="fr-FR"/>
        </a:p>
      </dgm:t>
    </dgm:pt>
    <dgm:pt modelId="{C80C7833-DE4D-47B7-A0C8-05D4728151E1}">
      <dgm:prSet phldrT="[Texte]"/>
      <dgm:spPr/>
      <dgm:t>
        <a:bodyPr/>
        <a:lstStyle/>
        <a:p>
          <a:r>
            <a:rPr lang="fr-FR" dirty="0" smtClean="0"/>
            <a:t>Inférieure à 2°</a:t>
          </a:r>
          <a:endParaRPr lang="fr-FR" dirty="0"/>
        </a:p>
      </dgm:t>
    </dgm:pt>
    <dgm:pt modelId="{7D2DF5E6-E252-422E-9484-8457CDF04973}" type="parTrans" cxnId="{BDF2E259-6853-4AFE-A7B9-7E76E64C1035}">
      <dgm:prSet/>
      <dgm:spPr/>
      <dgm:t>
        <a:bodyPr/>
        <a:lstStyle/>
        <a:p>
          <a:endParaRPr lang="fr-FR"/>
        </a:p>
      </dgm:t>
    </dgm:pt>
    <dgm:pt modelId="{F6A71400-8C0C-43A8-8B8E-7D695AF47F55}" type="sibTrans" cxnId="{BDF2E259-6853-4AFE-A7B9-7E76E64C1035}">
      <dgm:prSet/>
      <dgm:spPr/>
      <dgm:t>
        <a:bodyPr/>
        <a:lstStyle/>
        <a:p>
          <a:endParaRPr lang="fr-FR"/>
        </a:p>
      </dgm:t>
    </dgm:pt>
    <dgm:pt modelId="{E5B8375C-3EF9-4E59-82E1-3A3BFFB17D90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Hauteur</a:t>
          </a:r>
          <a:endParaRPr lang="fr-FR" dirty="0"/>
        </a:p>
      </dgm:t>
    </dgm:pt>
    <dgm:pt modelId="{735FDC2D-DF8B-41E7-9615-27AB2DDB7BA1}" type="parTrans" cxnId="{9B7DC97C-2C74-46D8-A37C-58CD5CFC6570}">
      <dgm:prSet/>
      <dgm:spPr/>
      <dgm:t>
        <a:bodyPr/>
        <a:lstStyle/>
        <a:p>
          <a:endParaRPr lang="fr-FR"/>
        </a:p>
      </dgm:t>
    </dgm:pt>
    <dgm:pt modelId="{A02FE4D6-A50C-4308-BE15-35AC7D73CA31}" type="sibTrans" cxnId="{9B7DC97C-2C74-46D8-A37C-58CD5CFC6570}">
      <dgm:prSet/>
      <dgm:spPr/>
      <dgm:t>
        <a:bodyPr/>
        <a:lstStyle/>
        <a:p>
          <a:endParaRPr lang="fr-FR"/>
        </a:p>
      </dgm:t>
    </dgm:pt>
    <dgm:pt modelId="{2DC3B455-4662-4495-8232-594CD7DD9852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Largeur</a:t>
          </a:r>
          <a:endParaRPr lang="fr-FR" dirty="0"/>
        </a:p>
      </dgm:t>
    </dgm:pt>
    <dgm:pt modelId="{637BD5B6-7651-4064-B3BA-EECFE81A6C1C}" type="parTrans" cxnId="{50F6D861-6D30-43FF-9540-FFEDC4FD7828}">
      <dgm:prSet/>
      <dgm:spPr/>
      <dgm:t>
        <a:bodyPr/>
        <a:lstStyle/>
        <a:p>
          <a:endParaRPr lang="fr-FR"/>
        </a:p>
      </dgm:t>
    </dgm:pt>
    <dgm:pt modelId="{9BB7F762-9208-4F6D-82E7-980ECE3AC048}" type="sibTrans" cxnId="{50F6D861-6D30-43FF-9540-FFEDC4FD7828}">
      <dgm:prSet/>
      <dgm:spPr/>
      <dgm:t>
        <a:bodyPr/>
        <a:lstStyle/>
        <a:p>
          <a:endParaRPr lang="fr-FR"/>
        </a:p>
      </dgm:t>
    </dgm:pt>
    <dgm:pt modelId="{13046006-38C1-4EBE-8FB2-1F3DBDE1D5FF}">
      <dgm:prSet phldrT="[Texte]"/>
      <dgm:spPr/>
      <dgm:t>
        <a:bodyPr/>
        <a:lstStyle/>
        <a:p>
          <a:r>
            <a:rPr lang="fr-FR" dirty="0" smtClean="0"/>
            <a:t>Supérieure à 14 cm</a:t>
          </a:r>
          <a:endParaRPr lang="fr-FR" dirty="0"/>
        </a:p>
      </dgm:t>
    </dgm:pt>
    <dgm:pt modelId="{391447C9-6272-42AE-9F3B-C4FBD25119E2}" type="parTrans" cxnId="{CEC7A74C-585F-42E4-8E82-0E38795BF7BE}">
      <dgm:prSet/>
      <dgm:spPr/>
      <dgm:t>
        <a:bodyPr/>
        <a:lstStyle/>
        <a:p>
          <a:endParaRPr lang="fr-FR"/>
        </a:p>
      </dgm:t>
    </dgm:pt>
    <dgm:pt modelId="{5CADDE98-1A22-4254-951E-57DC08B70EAD}" type="sibTrans" cxnId="{CEC7A74C-585F-42E4-8E82-0E38795BF7BE}">
      <dgm:prSet/>
      <dgm:spPr/>
      <dgm:t>
        <a:bodyPr/>
        <a:lstStyle/>
        <a:p>
          <a:endParaRPr lang="fr-FR"/>
        </a:p>
      </dgm:t>
    </dgm:pt>
    <dgm:pt modelId="{AB10DB40-10F9-4FD7-813B-D5312B3EA7B4}">
      <dgm:prSet phldrT="[Texte]"/>
      <dgm:spPr/>
      <dgm:t>
        <a:bodyPr/>
        <a:lstStyle/>
        <a:p>
          <a:r>
            <a:rPr lang="fr-FR" dirty="0" smtClean="0"/>
            <a:t>Supérieure à 1,80 m</a:t>
          </a:r>
          <a:endParaRPr lang="fr-FR" dirty="0"/>
        </a:p>
      </dgm:t>
    </dgm:pt>
    <dgm:pt modelId="{C4C39320-6A42-48D1-8A20-0A22421F19E7}" type="parTrans" cxnId="{F48DE372-7A4A-4B2F-82A2-E1E31775B497}">
      <dgm:prSet/>
      <dgm:spPr/>
      <dgm:t>
        <a:bodyPr/>
        <a:lstStyle/>
        <a:p>
          <a:endParaRPr lang="fr-FR"/>
        </a:p>
      </dgm:t>
    </dgm:pt>
    <dgm:pt modelId="{684CE869-664D-4C88-9B51-A2828391B3C2}" type="sibTrans" cxnId="{F48DE372-7A4A-4B2F-82A2-E1E31775B497}">
      <dgm:prSet/>
      <dgm:spPr/>
      <dgm:t>
        <a:bodyPr/>
        <a:lstStyle/>
        <a:p>
          <a:endParaRPr lang="fr-FR"/>
        </a:p>
      </dgm:t>
    </dgm:pt>
    <dgm:pt modelId="{F292BFE4-226C-421A-A92C-85DBAAA9A1A7}" type="pres">
      <dgm:prSet presAssocID="{632D8037-C02E-4AAC-9DA8-99929A22E5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8810D58-3624-4D69-9438-0D33D237CF59}" type="pres">
      <dgm:prSet presAssocID="{DB2F2A97-B20E-4161-8A74-C3E236C396A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AFA1BC1-F0EC-4635-8543-1B206DF6C006}" type="pres">
      <dgm:prSet presAssocID="{DB2F2A97-B20E-4161-8A74-C3E236C396AB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ADF6506-98A4-4AD4-B24B-AF22A120C173}" type="pres">
      <dgm:prSet presAssocID="{B9D7ABFC-21F4-4E1E-96B3-84A2D275965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98883A3-D64A-41FF-B85F-3D2D391CC98D}" type="pres">
      <dgm:prSet presAssocID="{B9D7ABFC-21F4-4E1E-96B3-84A2D2759653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73C5706-7DA2-4B9E-84F0-C629B66E4DE4}" type="pres">
      <dgm:prSet presAssocID="{E5B8375C-3EF9-4E59-82E1-3A3BFFB17D9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FB1BB5F-CFFD-4617-BDE2-45562B061A28}" type="pres">
      <dgm:prSet presAssocID="{E5B8375C-3EF9-4E59-82E1-3A3BFFB17D90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EF01B4C-7282-4732-A55B-E89F4F9FC212}" type="pres">
      <dgm:prSet presAssocID="{2DC3B455-4662-4495-8232-594CD7DD985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15FE8A2-28BC-4E96-9C66-2F75D7B744B8}" type="pres">
      <dgm:prSet presAssocID="{2DC3B455-4662-4495-8232-594CD7DD9852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A8AE38B-43E6-4DD3-AF80-EA9C156429A2}" type="presOf" srcId="{632D8037-C02E-4AAC-9DA8-99929A22E55E}" destId="{F292BFE4-226C-421A-A92C-85DBAAA9A1A7}" srcOrd="0" destOrd="0" presId="urn:microsoft.com/office/officeart/2005/8/layout/vList2"/>
    <dgm:cxn modelId="{09105258-DB06-4B4E-B343-CB510B223B80}" type="presOf" srcId="{C80C7833-DE4D-47B7-A0C8-05D4728151E1}" destId="{B98883A3-D64A-41FF-B85F-3D2D391CC98D}" srcOrd="0" destOrd="0" presId="urn:microsoft.com/office/officeart/2005/8/layout/vList2"/>
    <dgm:cxn modelId="{41CDFB21-774F-46A2-BC5B-D642D0265D5E}" type="presOf" srcId="{2DC3B455-4662-4495-8232-594CD7DD9852}" destId="{2EF01B4C-7282-4732-A55B-E89F4F9FC212}" srcOrd="0" destOrd="0" presId="urn:microsoft.com/office/officeart/2005/8/layout/vList2"/>
    <dgm:cxn modelId="{1F408AE7-2694-40BB-8B7D-2B80EA13BD2A}" srcId="{DB2F2A97-B20E-4161-8A74-C3E236C396AB}" destId="{3C67C6A2-CC8C-4287-92B8-D67752CB9731}" srcOrd="0" destOrd="0" parTransId="{ABDD2EB5-A116-48C4-B64D-815D28289D67}" sibTransId="{36A1169B-C7F2-4F8B-9A2C-E73F35E9C57A}"/>
    <dgm:cxn modelId="{5AB1BD34-EA21-4EBF-BA48-C0302D27248E}" type="presOf" srcId="{E5B8375C-3EF9-4E59-82E1-3A3BFFB17D90}" destId="{D73C5706-7DA2-4B9E-84F0-C629B66E4DE4}" srcOrd="0" destOrd="0" presId="urn:microsoft.com/office/officeart/2005/8/layout/vList2"/>
    <dgm:cxn modelId="{CEC7A74C-585F-42E4-8E82-0E38795BF7BE}" srcId="{E5B8375C-3EF9-4E59-82E1-3A3BFFB17D90}" destId="{13046006-38C1-4EBE-8FB2-1F3DBDE1D5FF}" srcOrd="0" destOrd="0" parTransId="{391447C9-6272-42AE-9F3B-C4FBD25119E2}" sibTransId="{5CADDE98-1A22-4254-951E-57DC08B70EAD}"/>
    <dgm:cxn modelId="{50F6D861-6D30-43FF-9540-FFEDC4FD7828}" srcId="{632D8037-C02E-4AAC-9DA8-99929A22E55E}" destId="{2DC3B455-4662-4495-8232-594CD7DD9852}" srcOrd="3" destOrd="0" parTransId="{637BD5B6-7651-4064-B3BA-EECFE81A6C1C}" sibTransId="{9BB7F762-9208-4F6D-82E7-980ECE3AC048}"/>
    <dgm:cxn modelId="{EC6E490E-E155-474B-85D2-F45E8F607FA0}" type="presOf" srcId="{DB2F2A97-B20E-4161-8A74-C3E236C396AB}" destId="{B8810D58-3624-4D69-9438-0D33D237CF59}" srcOrd="0" destOrd="0" presId="urn:microsoft.com/office/officeart/2005/8/layout/vList2"/>
    <dgm:cxn modelId="{CD0F2E08-7523-45F0-BCC7-C00158A28C0A}" srcId="{632D8037-C02E-4AAC-9DA8-99929A22E55E}" destId="{B9D7ABFC-21F4-4E1E-96B3-84A2D2759653}" srcOrd="1" destOrd="0" parTransId="{8FDE2C0E-3D69-4B92-9170-03647103D71A}" sibTransId="{B0C073EB-9159-4A68-8180-576ED111A2DD}"/>
    <dgm:cxn modelId="{E71D5F56-A801-43C4-B82C-6515D1D506C3}" type="presOf" srcId="{13046006-38C1-4EBE-8FB2-1F3DBDE1D5FF}" destId="{AFB1BB5F-CFFD-4617-BDE2-45562B061A28}" srcOrd="0" destOrd="0" presId="urn:microsoft.com/office/officeart/2005/8/layout/vList2"/>
    <dgm:cxn modelId="{9B7DC97C-2C74-46D8-A37C-58CD5CFC6570}" srcId="{632D8037-C02E-4AAC-9DA8-99929A22E55E}" destId="{E5B8375C-3EF9-4E59-82E1-3A3BFFB17D90}" srcOrd="2" destOrd="0" parTransId="{735FDC2D-DF8B-41E7-9615-27AB2DDB7BA1}" sibTransId="{A02FE4D6-A50C-4308-BE15-35AC7D73CA31}"/>
    <dgm:cxn modelId="{26D9C0DE-E880-4C9F-AB21-18DCBE9FDE4D}" type="presOf" srcId="{3C67C6A2-CC8C-4287-92B8-D67752CB9731}" destId="{9AFA1BC1-F0EC-4635-8543-1B206DF6C006}" srcOrd="0" destOrd="0" presId="urn:microsoft.com/office/officeart/2005/8/layout/vList2"/>
    <dgm:cxn modelId="{C76739C0-C411-4A7C-8B75-94B39AB52F5C}" type="presOf" srcId="{AB10DB40-10F9-4FD7-813B-D5312B3EA7B4}" destId="{B15FE8A2-28BC-4E96-9C66-2F75D7B744B8}" srcOrd="0" destOrd="0" presId="urn:microsoft.com/office/officeart/2005/8/layout/vList2"/>
    <dgm:cxn modelId="{ACFDAC82-6EAA-4C73-B039-43F8A15A0F27}" type="presOf" srcId="{B9D7ABFC-21F4-4E1E-96B3-84A2D2759653}" destId="{2ADF6506-98A4-4AD4-B24B-AF22A120C173}" srcOrd="0" destOrd="0" presId="urn:microsoft.com/office/officeart/2005/8/layout/vList2"/>
    <dgm:cxn modelId="{444F23A1-450B-41F8-A529-FCFD043C3F72}" srcId="{632D8037-C02E-4AAC-9DA8-99929A22E55E}" destId="{DB2F2A97-B20E-4161-8A74-C3E236C396AB}" srcOrd="0" destOrd="0" parTransId="{9A65BCE2-B443-41A8-8112-46ABACB8EF12}" sibTransId="{9C6792EE-0597-4419-B59C-3B42E6B26202}"/>
    <dgm:cxn modelId="{F48DE372-7A4A-4B2F-82A2-E1E31775B497}" srcId="{2DC3B455-4662-4495-8232-594CD7DD9852}" destId="{AB10DB40-10F9-4FD7-813B-D5312B3EA7B4}" srcOrd="0" destOrd="0" parTransId="{C4C39320-6A42-48D1-8A20-0A22421F19E7}" sibTransId="{684CE869-664D-4C88-9B51-A2828391B3C2}"/>
    <dgm:cxn modelId="{BDF2E259-6853-4AFE-A7B9-7E76E64C1035}" srcId="{B9D7ABFC-21F4-4E1E-96B3-84A2D2759653}" destId="{C80C7833-DE4D-47B7-A0C8-05D4728151E1}" srcOrd="0" destOrd="0" parTransId="{7D2DF5E6-E252-422E-9484-8457CDF04973}" sibTransId="{F6A71400-8C0C-43A8-8B8E-7D695AF47F55}"/>
    <dgm:cxn modelId="{38B50FCA-C1F6-4EC9-ABD8-56B75F893530}" type="presParOf" srcId="{F292BFE4-226C-421A-A92C-85DBAAA9A1A7}" destId="{B8810D58-3624-4D69-9438-0D33D237CF59}" srcOrd="0" destOrd="0" presId="urn:microsoft.com/office/officeart/2005/8/layout/vList2"/>
    <dgm:cxn modelId="{AF098E8D-E67C-4913-8121-5C760B9A6732}" type="presParOf" srcId="{F292BFE4-226C-421A-A92C-85DBAAA9A1A7}" destId="{9AFA1BC1-F0EC-4635-8543-1B206DF6C006}" srcOrd="1" destOrd="0" presId="urn:microsoft.com/office/officeart/2005/8/layout/vList2"/>
    <dgm:cxn modelId="{DBB3DFBC-425A-4AA0-B4C7-46909188744D}" type="presParOf" srcId="{F292BFE4-226C-421A-A92C-85DBAAA9A1A7}" destId="{2ADF6506-98A4-4AD4-B24B-AF22A120C173}" srcOrd="2" destOrd="0" presId="urn:microsoft.com/office/officeart/2005/8/layout/vList2"/>
    <dgm:cxn modelId="{C5D0DFAC-0512-4AA9-8845-E48039C0C343}" type="presParOf" srcId="{F292BFE4-226C-421A-A92C-85DBAAA9A1A7}" destId="{B98883A3-D64A-41FF-B85F-3D2D391CC98D}" srcOrd="3" destOrd="0" presId="urn:microsoft.com/office/officeart/2005/8/layout/vList2"/>
    <dgm:cxn modelId="{2214B3E8-6383-4EAE-AA7E-460B53D005F4}" type="presParOf" srcId="{F292BFE4-226C-421A-A92C-85DBAAA9A1A7}" destId="{D73C5706-7DA2-4B9E-84F0-C629B66E4DE4}" srcOrd="4" destOrd="0" presId="urn:microsoft.com/office/officeart/2005/8/layout/vList2"/>
    <dgm:cxn modelId="{A3C08B51-16EB-44E6-9693-E4F0B30924C3}" type="presParOf" srcId="{F292BFE4-226C-421A-A92C-85DBAAA9A1A7}" destId="{AFB1BB5F-CFFD-4617-BDE2-45562B061A28}" srcOrd="5" destOrd="0" presId="urn:microsoft.com/office/officeart/2005/8/layout/vList2"/>
    <dgm:cxn modelId="{3CBA77A4-EEE4-4314-9A85-338054660B7C}" type="presParOf" srcId="{F292BFE4-226C-421A-A92C-85DBAAA9A1A7}" destId="{2EF01B4C-7282-4732-A55B-E89F4F9FC212}" srcOrd="6" destOrd="0" presId="urn:microsoft.com/office/officeart/2005/8/layout/vList2"/>
    <dgm:cxn modelId="{E6803536-96DB-4CBD-9C72-C57479FC86E5}" type="presParOf" srcId="{F292BFE4-226C-421A-A92C-85DBAAA9A1A7}" destId="{B15FE8A2-28BC-4E96-9C66-2F75D7B744B8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6672ED0-2F34-4E21-BFDC-A1B173F922D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36BA1BC-4B04-46D4-871F-1F34C867B043}">
      <dgm:prSet phldrT="[Texte]"/>
      <dgm:spPr>
        <a:solidFill>
          <a:srgbClr val="F1862D"/>
        </a:solidFill>
      </dgm:spPr>
      <dgm:t>
        <a:bodyPr/>
        <a:lstStyle/>
        <a:p>
          <a:r>
            <a:rPr lang="fr-FR" dirty="0" smtClean="0">
              <a:latin typeface="+mn-lt"/>
            </a:rPr>
            <a:t>Les critères législatifs</a:t>
          </a:r>
          <a:endParaRPr lang="fr-FR" dirty="0"/>
        </a:p>
      </dgm:t>
    </dgm:pt>
    <dgm:pt modelId="{7E5C1742-3DA6-4E21-9EC2-227DC32B0AB5}" type="parTrans" cxnId="{B2BD1320-BEA9-4002-B6EB-D426268B5097}">
      <dgm:prSet/>
      <dgm:spPr/>
      <dgm:t>
        <a:bodyPr/>
        <a:lstStyle/>
        <a:p>
          <a:endParaRPr lang="fr-FR"/>
        </a:p>
      </dgm:t>
    </dgm:pt>
    <dgm:pt modelId="{79767672-2CE5-4772-BF29-02E5FDBA6534}" type="sibTrans" cxnId="{B2BD1320-BEA9-4002-B6EB-D426268B5097}">
      <dgm:prSet/>
      <dgm:spPr/>
      <dgm:t>
        <a:bodyPr/>
        <a:lstStyle/>
        <a:p>
          <a:endParaRPr lang="fr-FR"/>
        </a:p>
      </dgm:t>
    </dgm:pt>
    <dgm:pt modelId="{7431579C-DB79-4CCD-81B1-92F2271EE83F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Ligne structurante</a:t>
          </a:r>
        </a:p>
      </dgm:t>
    </dgm:pt>
    <dgm:pt modelId="{D1F9C9EB-E3B8-424C-95CD-1DBA1205161B}" type="parTrans" cxnId="{587C7A6B-3A72-4F15-A171-851CFCA712BF}">
      <dgm:prSet/>
      <dgm:spPr/>
      <dgm:t>
        <a:bodyPr/>
        <a:lstStyle/>
        <a:p>
          <a:endParaRPr lang="fr-FR"/>
        </a:p>
      </dgm:t>
    </dgm:pt>
    <dgm:pt modelId="{9769736F-31E7-41C7-8BE8-FDB37445D235}" type="sibTrans" cxnId="{587C7A6B-3A72-4F15-A171-851CFCA712BF}">
      <dgm:prSet/>
      <dgm:spPr/>
      <dgm:t>
        <a:bodyPr/>
        <a:lstStyle/>
        <a:p>
          <a:endParaRPr lang="fr-FR"/>
        </a:p>
      </dgm:t>
    </dgm:pt>
    <dgm:pt modelId="{06214D2D-02C8-42A1-9171-1049E194D0B2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Pôle d’échange</a:t>
          </a:r>
        </a:p>
      </dgm:t>
    </dgm:pt>
    <dgm:pt modelId="{7F09143F-B3F8-4344-92F4-2613EDDD9297}" type="parTrans" cxnId="{D480B86E-37E8-42D4-828E-1CAD662C8816}">
      <dgm:prSet/>
      <dgm:spPr/>
      <dgm:t>
        <a:bodyPr/>
        <a:lstStyle/>
        <a:p>
          <a:endParaRPr lang="fr-FR"/>
        </a:p>
      </dgm:t>
    </dgm:pt>
    <dgm:pt modelId="{FE471227-32DE-40B5-BD11-DCB3727D35BC}" type="sibTrans" cxnId="{D480B86E-37E8-42D4-828E-1CAD662C8816}">
      <dgm:prSet/>
      <dgm:spPr/>
      <dgm:t>
        <a:bodyPr/>
        <a:lstStyle/>
        <a:p>
          <a:endParaRPr lang="fr-FR"/>
        </a:p>
      </dgm:t>
    </dgm:pt>
    <dgm:pt modelId="{66A8CC7B-3676-436B-A270-04DB80F8F937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Pôles générateurs de déplacement</a:t>
          </a:r>
          <a:endParaRPr lang="fr-FR" dirty="0">
            <a:latin typeface="+mn-lt"/>
          </a:endParaRPr>
        </a:p>
      </dgm:t>
    </dgm:pt>
    <dgm:pt modelId="{D521B066-C219-4DC3-AC4F-79619D457BE7}" type="parTrans" cxnId="{1A0F7D27-05D7-46D9-BA8B-41046052A16E}">
      <dgm:prSet/>
      <dgm:spPr/>
      <dgm:t>
        <a:bodyPr/>
        <a:lstStyle/>
        <a:p>
          <a:endParaRPr lang="fr-FR"/>
        </a:p>
      </dgm:t>
    </dgm:pt>
    <dgm:pt modelId="{64843090-3A4F-422E-A96C-C86F5CA9E4E3}" type="sibTrans" cxnId="{1A0F7D27-05D7-46D9-BA8B-41046052A16E}">
      <dgm:prSet/>
      <dgm:spPr/>
      <dgm:t>
        <a:bodyPr/>
        <a:lstStyle/>
        <a:p>
          <a:endParaRPr lang="fr-FR"/>
        </a:p>
      </dgm:t>
    </dgm:pt>
    <dgm:pt modelId="{703E6A81-1EA3-4BBF-A975-496FBB290E14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Nombre de lignes</a:t>
          </a:r>
        </a:p>
      </dgm:t>
    </dgm:pt>
    <dgm:pt modelId="{0EC4AC1E-A197-4B32-B45D-904B08A638EB}" type="parTrans" cxnId="{D212D605-9B31-413A-8399-F07779CE6E39}">
      <dgm:prSet/>
      <dgm:spPr/>
      <dgm:t>
        <a:bodyPr/>
        <a:lstStyle/>
        <a:p>
          <a:endParaRPr lang="fr-FR"/>
        </a:p>
      </dgm:t>
    </dgm:pt>
    <dgm:pt modelId="{62A6F1EE-8075-414E-94C4-20A2D5C1ECA8}" type="sibTrans" cxnId="{D212D605-9B31-413A-8399-F07779CE6E39}">
      <dgm:prSet/>
      <dgm:spPr/>
      <dgm:t>
        <a:bodyPr/>
        <a:lstStyle/>
        <a:p>
          <a:endParaRPr lang="fr-FR"/>
        </a:p>
      </dgm:t>
    </dgm:pt>
    <dgm:pt modelId="{1888EAE2-03C0-475C-BA00-523E0882879F}">
      <dgm:prSet/>
      <dgm:spPr/>
      <dgm:t>
        <a:bodyPr/>
        <a:lstStyle/>
        <a:p>
          <a:r>
            <a:rPr lang="fr-FR" dirty="0" smtClean="0">
              <a:latin typeface="+mn-lt"/>
            </a:rPr>
            <a:t>Pôles d’habitats</a:t>
          </a:r>
        </a:p>
      </dgm:t>
    </dgm:pt>
    <dgm:pt modelId="{4EDBA4A7-6D32-4797-94D3-CEBEED307619}" type="parTrans" cxnId="{CB62FFE3-DC8C-40ED-8471-2F5CD92F047E}">
      <dgm:prSet/>
      <dgm:spPr/>
      <dgm:t>
        <a:bodyPr/>
        <a:lstStyle/>
        <a:p>
          <a:endParaRPr lang="fr-FR"/>
        </a:p>
      </dgm:t>
    </dgm:pt>
    <dgm:pt modelId="{2069D01F-F0E5-4FF3-B0D6-97B5D3C2EBE6}" type="sibTrans" cxnId="{CB62FFE3-DC8C-40ED-8471-2F5CD92F047E}">
      <dgm:prSet/>
      <dgm:spPr/>
      <dgm:t>
        <a:bodyPr/>
        <a:lstStyle/>
        <a:p>
          <a:endParaRPr lang="fr-FR"/>
        </a:p>
      </dgm:t>
    </dgm:pt>
    <dgm:pt modelId="{ED175BBD-FCFB-4D5E-AA8B-7CEB7F0E90DF}">
      <dgm:prSet/>
      <dgm:spPr/>
      <dgm:t>
        <a:bodyPr/>
        <a:lstStyle/>
        <a:p>
          <a:r>
            <a:rPr lang="fr-FR" dirty="0" smtClean="0">
              <a:latin typeface="+mn-lt"/>
            </a:rPr>
            <a:t>Pôles d’emplois</a:t>
          </a:r>
        </a:p>
      </dgm:t>
    </dgm:pt>
    <dgm:pt modelId="{94E40A5D-B7BA-4C3C-A735-C6D33E154FBB}" type="parTrans" cxnId="{8A5490FD-AFD8-4B7F-ADFE-8EC5B55A5A2A}">
      <dgm:prSet/>
      <dgm:spPr/>
      <dgm:t>
        <a:bodyPr/>
        <a:lstStyle/>
        <a:p>
          <a:endParaRPr lang="fr-FR"/>
        </a:p>
      </dgm:t>
    </dgm:pt>
    <dgm:pt modelId="{0E6D7AAF-E886-43AA-B88D-4726EED3BCD2}" type="sibTrans" cxnId="{8A5490FD-AFD8-4B7F-ADFE-8EC5B55A5A2A}">
      <dgm:prSet/>
      <dgm:spPr/>
      <dgm:t>
        <a:bodyPr/>
        <a:lstStyle/>
        <a:p>
          <a:endParaRPr lang="fr-FR"/>
        </a:p>
      </dgm:t>
    </dgm:pt>
    <dgm:pt modelId="{BFF51325-0252-4EEB-A7B7-4AA8E9AF90E3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Etablissements recevant du public</a:t>
          </a:r>
          <a:endParaRPr lang="fr-FR" dirty="0">
            <a:latin typeface="+mn-lt"/>
          </a:endParaRPr>
        </a:p>
      </dgm:t>
    </dgm:pt>
    <dgm:pt modelId="{D259182C-8FF6-477C-A6D8-B56C70CD1C29}" type="parTrans" cxnId="{98069479-5726-4F47-B28D-EC0BF30348E8}">
      <dgm:prSet/>
      <dgm:spPr/>
      <dgm:t>
        <a:bodyPr/>
        <a:lstStyle/>
        <a:p>
          <a:endParaRPr lang="fr-FR"/>
        </a:p>
      </dgm:t>
    </dgm:pt>
    <dgm:pt modelId="{DC29D346-A896-4BB8-88F6-3B64D630DA6A}" type="sibTrans" cxnId="{98069479-5726-4F47-B28D-EC0BF30348E8}">
      <dgm:prSet/>
      <dgm:spPr/>
      <dgm:t>
        <a:bodyPr/>
        <a:lstStyle/>
        <a:p>
          <a:endParaRPr lang="fr-FR"/>
        </a:p>
      </dgm:t>
    </dgm:pt>
    <dgm:pt modelId="{50C081DE-A129-4800-8F41-BD81775AC205}">
      <dgm:prSet/>
      <dgm:spPr>
        <a:solidFill>
          <a:srgbClr val="1E8DA7"/>
        </a:solidFill>
        <a:ln>
          <a:noFill/>
        </a:ln>
      </dgm:spPr>
      <dgm:t>
        <a:bodyPr/>
        <a:lstStyle/>
        <a:p>
          <a:r>
            <a:rPr lang="fr-FR" dirty="0" smtClean="0">
              <a:solidFill>
                <a:schemeClr val="bg1"/>
              </a:solidFill>
              <a:latin typeface="+mn-lt"/>
            </a:rPr>
            <a:t>Mise en place d’un critère complémentaire</a:t>
          </a:r>
          <a:endParaRPr lang="fr-FR" dirty="0">
            <a:solidFill>
              <a:schemeClr val="bg1"/>
            </a:solidFill>
            <a:latin typeface="+mn-lt"/>
          </a:endParaRPr>
        </a:p>
      </dgm:t>
    </dgm:pt>
    <dgm:pt modelId="{EEBEB3A7-EAD8-4369-8B46-C5CF3E1ABDEA}" type="parTrans" cxnId="{CC79936C-1AFE-4AE2-8E6D-3E97DAE645D3}">
      <dgm:prSet/>
      <dgm:spPr/>
      <dgm:t>
        <a:bodyPr/>
        <a:lstStyle/>
        <a:p>
          <a:endParaRPr lang="fr-FR"/>
        </a:p>
      </dgm:t>
    </dgm:pt>
    <dgm:pt modelId="{FA4B3B62-C904-4987-8C42-1895494D419C}" type="sibTrans" cxnId="{CC79936C-1AFE-4AE2-8E6D-3E97DAE645D3}">
      <dgm:prSet/>
      <dgm:spPr/>
      <dgm:t>
        <a:bodyPr/>
        <a:lstStyle/>
        <a:p>
          <a:endParaRPr lang="fr-FR"/>
        </a:p>
      </dgm:t>
    </dgm:pt>
    <dgm:pt modelId="{42D6D38D-F8F4-4669-B087-5D29ECD88E5D}">
      <dgm:prSet/>
      <dgm:spPr>
        <a:ln>
          <a:noFill/>
        </a:ln>
      </dgm:spPr>
      <dgm:t>
        <a:bodyPr/>
        <a:lstStyle/>
        <a:p>
          <a:r>
            <a:rPr lang="fr-FR" dirty="0" smtClean="0">
              <a:solidFill>
                <a:schemeClr val="tx1"/>
              </a:solidFill>
              <a:latin typeface="+mn-lt"/>
            </a:rPr>
            <a:t>Fréquentation</a:t>
          </a:r>
          <a:endParaRPr lang="fr-FR" dirty="0">
            <a:solidFill>
              <a:schemeClr val="tx1"/>
            </a:solidFill>
            <a:latin typeface="+mn-lt"/>
          </a:endParaRPr>
        </a:p>
      </dgm:t>
    </dgm:pt>
    <dgm:pt modelId="{73A42332-502D-4A06-AC3D-C8B6441A180C}" type="parTrans" cxnId="{46901055-322B-402B-BFD3-E8627A9A453B}">
      <dgm:prSet/>
      <dgm:spPr/>
      <dgm:t>
        <a:bodyPr/>
        <a:lstStyle/>
        <a:p>
          <a:endParaRPr lang="fr-FR"/>
        </a:p>
      </dgm:t>
    </dgm:pt>
    <dgm:pt modelId="{006B0231-4E73-4F50-9033-38B4340014E2}" type="sibTrans" cxnId="{46901055-322B-402B-BFD3-E8627A9A453B}">
      <dgm:prSet/>
      <dgm:spPr/>
      <dgm:t>
        <a:bodyPr/>
        <a:lstStyle/>
        <a:p>
          <a:endParaRPr lang="fr-FR"/>
        </a:p>
      </dgm:t>
    </dgm:pt>
    <dgm:pt modelId="{DC879180-6C13-4A9B-B02F-A498A2B37997}" type="pres">
      <dgm:prSet presAssocID="{56672ED0-2F34-4E21-BFDC-A1B173F922D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E50B549-289E-4143-8BDE-A9B10E2EBE15}" type="pres">
      <dgm:prSet presAssocID="{E36BA1BC-4B04-46D4-871F-1F34C867B043}" presName="parentLin" presStyleCnt="0"/>
      <dgm:spPr/>
    </dgm:pt>
    <dgm:pt modelId="{35B53BF3-C9F2-46FA-8410-75BAC9DE8570}" type="pres">
      <dgm:prSet presAssocID="{E36BA1BC-4B04-46D4-871F-1F34C867B043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72506E1A-B758-4C36-A7B7-D007EE514A71}" type="pres">
      <dgm:prSet presAssocID="{E36BA1BC-4B04-46D4-871F-1F34C867B04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94B3D37-EF01-466B-BDAA-E51A5338342D}" type="pres">
      <dgm:prSet presAssocID="{E36BA1BC-4B04-46D4-871F-1F34C867B043}" presName="negativeSpace" presStyleCnt="0"/>
      <dgm:spPr/>
    </dgm:pt>
    <dgm:pt modelId="{6DCC7308-5BC2-481D-A1EB-B407C480779F}" type="pres">
      <dgm:prSet presAssocID="{E36BA1BC-4B04-46D4-871F-1F34C867B043}" presName="childText" presStyleLbl="conFgAcc1" presStyleIdx="0" presStyleCnt="2" custLinFactNeighborX="-279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B59C868-C332-4F00-A7C9-7C1A71E72BB1}" type="pres">
      <dgm:prSet presAssocID="{79767672-2CE5-4772-BF29-02E5FDBA6534}" presName="spaceBetweenRectangles" presStyleCnt="0"/>
      <dgm:spPr/>
    </dgm:pt>
    <dgm:pt modelId="{E33836F1-468C-429E-8C92-015F270F54F3}" type="pres">
      <dgm:prSet presAssocID="{50C081DE-A129-4800-8F41-BD81775AC205}" presName="parentLin" presStyleCnt="0"/>
      <dgm:spPr/>
    </dgm:pt>
    <dgm:pt modelId="{9F4E6B39-B0F8-426C-9F67-B15F030FCAFA}" type="pres">
      <dgm:prSet presAssocID="{50C081DE-A129-4800-8F41-BD81775AC205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7D6C3247-A4C7-4589-879B-487BF1DBCF83}" type="pres">
      <dgm:prSet presAssocID="{50C081DE-A129-4800-8F41-BD81775AC20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D3211D3-2451-499E-ACA8-2B09F18664A4}" type="pres">
      <dgm:prSet presAssocID="{50C081DE-A129-4800-8F41-BD81775AC205}" presName="negativeSpace" presStyleCnt="0"/>
      <dgm:spPr/>
    </dgm:pt>
    <dgm:pt modelId="{90001F66-A0E4-4CD2-A745-F6329F50BE70}" type="pres">
      <dgm:prSet presAssocID="{50C081DE-A129-4800-8F41-BD81775AC205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20C1CE5-7C17-42FC-90D8-8845C4F6B84E}" type="presOf" srcId="{703E6A81-1EA3-4BBF-A975-496FBB290E14}" destId="{6DCC7308-5BC2-481D-A1EB-B407C480779F}" srcOrd="0" destOrd="1" presId="urn:microsoft.com/office/officeart/2005/8/layout/list1"/>
    <dgm:cxn modelId="{69A9EF57-529F-43D0-A7B5-BA9C985BADD3}" type="presOf" srcId="{E36BA1BC-4B04-46D4-871F-1F34C867B043}" destId="{35B53BF3-C9F2-46FA-8410-75BAC9DE8570}" srcOrd="0" destOrd="0" presId="urn:microsoft.com/office/officeart/2005/8/layout/list1"/>
    <dgm:cxn modelId="{BFA001A4-F677-4407-90E4-ACA14AFF52FE}" type="presOf" srcId="{7431579C-DB79-4CCD-81B1-92F2271EE83F}" destId="{6DCC7308-5BC2-481D-A1EB-B407C480779F}" srcOrd="0" destOrd="0" presId="urn:microsoft.com/office/officeart/2005/8/layout/list1"/>
    <dgm:cxn modelId="{98069479-5726-4F47-B28D-EC0BF30348E8}" srcId="{66A8CC7B-3676-436B-A270-04DB80F8F937}" destId="{BFF51325-0252-4EEB-A7B7-4AA8E9AF90E3}" srcOrd="2" destOrd="0" parTransId="{D259182C-8FF6-477C-A6D8-B56C70CD1C29}" sibTransId="{DC29D346-A896-4BB8-88F6-3B64D630DA6A}"/>
    <dgm:cxn modelId="{48B1891A-CC78-49D6-8DAE-C85866212983}" type="presOf" srcId="{50C081DE-A129-4800-8F41-BD81775AC205}" destId="{7D6C3247-A4C7-4589-879B-487BF1DBCF83}" srcOrd="1" destOrd="0" presId="urn:microsoft.com/office/officeart/2005/8/layout/list1"/>
    <dgm:cxn modelId="{8A5490FD-AFD8-4B7F-ADFE-8EC5B55A5A2A}" srcId="{66A8CC7B-3676-436B-A270-04DB80F8F937}" destId="{ED175BBD-FCFB-4D5E-AA8B-7CEB7F0E90DF}" srcOrd="1" destOrd="0" parTransId="{94E40A5D-B7BA-4C3C-A735-C6D33E154FBB}" sibTransId="{0E6D7AAF-E886-43AA-B88D-4726EED3BCD2}"/>
    <dgm:cxn modelId="{B2BD1320-BEA9-4002-B6EB-D426268B5097}" srcId="{56672ED0-2F34-4E21-BFDC-A1B173F922D0}" destId="{E36BA1BC-4B04-46D4-871F-1F34C867B043}" srcOrd="0" destOrd="0" parTransId="{7E5C1742-3DA6-4E21-9EC2-227DC32B0AB5}" sibTransId="{79767672-2CE5-4772-BF29-02E5FDBA6534}"/>
    <dgm:cxn modelId="{D480B86E-37E8-42D4-828E-1CAD662C8816}" srcId="{E36BA1BC-4B04-46D4-871F-1F34C867B043}" destId="{06214D2D-02C8-42A1-9171-1049E194D0B2}" srcOrd="2" destOrd="0" parTransId="{7F09143F-B3F8-4344-92F4-2613EDDD9297}" sibTransId="{FE471227-32DE-40B5-BD11-DCB3727D35BC}"/>
    <dgm:cxn modelId="{80DA7BCC-8AFB-4B52-ABE5-31FA438BA892}" type="presOf" srcId="{E36BA1BC-4B04-46D4-871F-1F34C867B043}" destId="{72506E1A-B758-4C36-A7B7-D007EE514A71}" srcOrd="1" destOrd="0" presId="urn:microsoft.com/office/officeart/2005/8/layout/list1"/>
    <dgm:cxn modelId="{65FC4502-7028-4BB5-8E3F-A559EFF38732}" type="presOf" srcId="{66A8CC7B-3676-436B-A270-04DB80F8F937}" destId="{6DCC7308-5BC2-481D-A1EB-B407C480779F}" srcOrd="0" destOrd="3" presId="urn:microsoft.com/office/officeart/2005/8/layout/list1"/>
    <dgm:cxn modelId="{C06D9C66-F62E-4C2C-AE80-384C86BE4C82}" type="presOf" srcId="{42D6D38D-F8F4-4669-B087-5D29ECD88E5D}" destId="{90001F66-A0E4-4CD2-A745-F6329F50BE70}" srcOrd="0" destOrd="0" presId="urn:microsoft.com/office/officeart/2005/8/layout/list1"/>
    <dgm:cxn modelId="{FB4F5045-4596-4E95-BFD2-C85CCB7EB817}" type="presOf" srcId="{06214D2D-02C8-42A1-9171-1049E194D0B2}" destId="{6DCC7308-5BC2-481D-A1EB-B407C480779F}" srcOrd="0" destOrd="2" presId="urn:microsoft.com/office/officeart/2005/8/layout/list1"/>
    <dgm:cxn modelId="{EB93385F-5FED-4F50-AD30-7970CAA5D85C}" type="presOf" srcId="{50C081DE-A129-4800-8F41-BD81775AC205}" destId="{9F4E6B39-B0F8-426C-9F67-B15F030FCAFA}" srcOrd="0" destOrd="0" presId="urn:microsoft.com/office/officeart/2005/8/layout/list1"/>
    <dgm:cxn modelId="{CD300BA2-3997-46DA-8CA9-BCCE54005D9F}" type="presOf" srcId="{ED175BBD-FCFB-4D5E-AA8B-7CEB7F0E90DF}" destId="{6DCC7308-5BC2-481D-A1EB-B407C480779F}" srcOrd="0" destOrd="5" presId="urn:microsoft.com/office/officeart/2005/8/layout/list1"/>
    <dgm:cxn modelId="{46901055-322B-402B-BFD3-E8627A9A453B}" srcId="{50C081DE-A129-4800-8F41-BD81775AC205}" destId="{42D6D38D-F8F4-4669-B087-5D29ECD88E5D}" srcOrd="0" destOrd="0" parTransId="{73A42332-502D-4A06-AC3D-C8B6441A180C}" sibTransId="{006B0231-4E73-4F50-9033-38B4340014E2}"/>
    <dgm:cxn modelId="{47DCC847-6060-4EE0-953A-B2F44AD1A295}" type="presOf" srcId="{BFF51325-0252-4EEB-A7B7-4AA8E9AF90E3}" destId="{6DCC7308-5BC2-481D-A1EB-B407C480779F}" srcOrd="0" destOrd="6" presId="urn:microsoft.com/office/officeart/2005/8/layout/list1"/>
    <dgm:cxn modelId="{1A0F7D27-05D7-46D9-BA8B-41046052A16E}" srcId="{E36BA1BC-4B04-46D4-871F-1F34C867B043}" destId="{66A8CC7B-3676-436B-A270-04DB80F8F937}" srcOrd="3" destOrd="0" parTransId="{D521B066-C219-4DC3-AC4F-79619D457BE7}" sibTransId="{64843090-3A4F-422E-A96C-C86F5CA9E4E3}"/>
    <dgm:cxn modelId="{D8DE960B-9504-4B75-9FF3-2CB7F5703C54}" type="presOf" srcId="{1888EAE2-03C0-475C-BA00-523E0882879F}" destId="{6DCC7308-5BC2-481D-A1EB-B407C480779F}" srcOrd="0" destOrd="4" presId="urn:microsoft.com/office/officeart/2005/8/layout/list1"/>
    <dgm:cxn modelId="{D212D605-9B31-413A-8399-F07779CE6E39}" srcId="{E36BA1BC-4B04-46D4-871F-1F34C867B043}" destId="{703E6A81-1EA3-4BBF-A975-496FBB290E14}" srcOrd="1" destOrd="0" parTransId="{0EC4AC1E-A197-4B32-B45D-904B08A638EB}" sibTransId="{62A6F1EE-8075-414E-94C4-20A2D5C1ECA8}"/>
    <dgm:cxn modelId="{CB62FFE3-DC8C-40ED-8471-2F5CD92F047E}" srcId="{66A8CC7B-3676-436B-A270-04DB80F8F937}" destId="{1888EAE2-03C0-475C-BA00-523E0882879F}" srcOrd="0" destOrd="0" parTransId="{4EDBA4A7-6D32-4797-94D3-CEBEED307619}" sibTransId="{2069D01F-F0E5-4FF3-B0D6-97B5D3C2EBE6}"/>
    <dgm:cxn modelId="{02F27D41-C170-4825-B601-7ADCCD037304}" type="presOf" srcId="{56672ED0-2F34-4E21-BFDC-A1B173F922D0}" destId="{DC879180-6C13-4A9B-B02F-A498A2B37997}" srcOrd="0" destOrd="0" presId="urn:microsoft.com/office/officeart/2005/8/layout/list1"/>
    <dgm:cxn modelId="{587C7A6B-3A72-4F15-A171-851CFCA712BF}" srcId="{E36BA1BC-4B04-46D4-871F-1F34C867B043}" destId="{7431579C-DB79-4CCD-81B1-92F2271EE83F}" srcOrd="0" destOrd="0" parTransId="{D1F9C9EB-E3B8-424C-95CD-1DBA1205161B}" sibTransId="{9769736F-31E7-41C7-8BE8-FDB37445D235}"/>
    <dgm:cxn modelId="{CC79936C-1AFE-4AE2-8E6D-3E97DAE645D3}" srcId="{56672ED0-2F34-4E21-BFDC-A1B173F922D0}" destId="{50C081DE-A129-4800-8F41-BD81775AC205}" srcOrd="1" destOrd="0" parTransId="{EEBEB3A7-EAD8-4369-8B46-C5CF3E1ABDEA}" sibTransId="{FA4B3B62-C904-4987-8C42-1895494D419C}"/>
    <dgm:cxn modelId="{F24DD7CC-D927-4CA1-8766-376DE88270E8}" type="presParOf" srcId="{DC879180-6C13-4A9B-B02F-A498A2B37997}" destId="{5E50B549-289E-4143-8BDE-A9B10E2EBE15}" srcOrd="0" destOrd="0" presId="urn:microsoft.com/office/officeart/2005/8/layout/list1"/>
    <dgm:cxn modelId="{DD262370-9584-44D3-BEDB-67ADF7F65DC0}" type="presParOf" srcId="{5E50B549-289E-4143-8BDE-A9B10E2EBE15}" destId="{35B53BF3-C9F2-46FA-8410-75BAC9DE8570}" srcOrd="0" destOrd="0" presId="urn:microsoft.com/office/officeart/2005/8/layout/list1"/>
    <dgm:cxn modelId="{801A5049-C632-496D-8C66-AB942EB883C6}" type="presParOf" srcId="{5E50B549-289E-4143-8BDE-A9B10E2EBE15}" destId="{72506E1A-B758-4C36-A7B7-D007EE514A71}" srcOrd="1" destOrd="0" presId="urn:microsoft.com/office/officeart/2005/8/layout/list1"/>
    <dgm:cxn modelId="{5A881480-073B-4F91-8EA3-35CF024A2559}" type="presParOf" srcId="{DC879180-6C13-4A9B-B02F-A498A2B37997}" destId="{494B3D37-EF01-466B-BDAA-E51A5338342D}" srcOrd="1" destOrd="0" presId="urn:microsoft.com/office/officeart/2005/8/layout/list1"/>
    <dgm:cxn modelId="{A9367F93-1163-4E1F-8C10-2731D6475158}" type="presParOf" srcId="{DC879180-6C13-4A9B-B02F-A498A2B37997}" destId="{6DCC7308-5BC2-481D-A1EB-B407C480779F}" srcOrd="2" destOrd="0" presId="urn:microsoft.com/office/officeart/2005/8/layout/list1"/>
    <dgm:cxn modelId="{1055C90E-A2E6-49DA-9A51-2D482E236328}" type="presParOf" srcId="{DC879180-6C13-4A9B-B02F-A498A2B37997}" destId="{2B59C868-C332-4F00-A7C9-7C1A71E72BB1}" srcOrd="3" destOrd="0" presId="urn:microsoft.com/office/officeart/2005/8/layout/list1"/>
    <dgm:cxn modelId="{EBB62200-43DE-4521-B107-070D2A9E75B4}" type="presParOf" srcId="{DC879180-6C13-4A9B-B02F-A498A2B37997}" destId="{E33836F1-468C-429E-8C92-015F270F54F3}" srcOrd="4" destOrd="0" presId="urn:microsoft.com/office/officeart/2005/8/layout/list1"/>
    <dgm:cxn modelId="{552EF2E3-E4D4-49E8-98E1-B0DE4082852E}" type="presParOf" srcId="{E33836F1-468C-429E-8C92-015F270F54F3}" destId="{9F4E6B39-B0F8-426C-9F67-B15F030FCAFA}" srcOrd="0" destOrd="0" presId="urn:microsoft.com/office/officeart/2005/8/layout/list1"/>
    <dgm:cxn modelId="{C95D3CB7-2868-478C-859E-E26DA60C589F}" type="presParOf" srcId="{E33836F1-468C-429E-8C92-015F270F54F3}" destId="{7D6C3247-A4C7-4589-879B-487BF1DBCF83}" srcOrd="1" destOrd="0" presId="urn:microsoft.com/office/officeart/2005/8/layout/list1"/>
    <dgm:cxn modelId="{9E307C93-AF86-4DBA-9603-B708E109980E}" type="presParOf" srcId="{DC879180-6C13-4A9B-B02F-A498A2B37997}" destId="{5D3211D3-2451-499E-ACA8-2B09F18664A4}" srcOrd="5" destOrd="0" presId="urn:microsoft.com/office/officeart/2005/8/layout/list1"/>
    <dgm:cxn modelId="{FE411934-63F5-4A42-91D5-9FCAEDEC92A4}" type="presParOf" srcId="{DC879180-6C13-4A9B-B02F-A498A2B37997}" destId="{90001F66-A0E4-4CD2-A745-F6329F50BE70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6672ED0-2F34-4E21-BFDC-A1B173F922D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36BA1BC-4B04-46D4-871F-1F34C867B043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>
              <a:latin typeface="+mn-lt"/>
            </a:rPr>
            <a:t>Les critères législatifs</a:t>
          </a:r>
          <a:endParaRPr lang="fr-FR" dirty="0"/>
        </a:p>
      </dgm:t>
    </dgm:pt>
    <dgm:pt modelId="{7E5C1742-3DA6-4E21-9EC2-227DC32B0AB5}" type="parTrans" cxnId="{B2BD1320-BEA9-4002-B6EB-D426268B5097}">
      <dgm:prSet/>
      <dgm:spPr/>
      <dgm:t>
        <a:bodyPr/>
        <a:lstStyle/>
        <a:p>
          <a:endParaRPr lang="fr-FR"/>
        </a:p>
      </dgm:t>
    </dgm:pt>
    <dgm:pt modelId="{79767672-2CE5-4772-BF29-02E5FDBA6534}" type="sibTrans" cxnId="{B2BD1320-BEA9-4002-B6EB-D426268B5097}">
      <dgm:prSet/>
      <dgm:spPr/>
      <dgm:t>
        <a:bodyPr/>
        <a:lstStyle/>
        <a:p>
          <a:endParaRPr lang="fr-FR"/>
        </a:p>
      </dgm:t>
    </dgm:pt>
    <dgm:pt modelId="{7431579C-DB79-4CCD-81B1-92F2271EE83F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Ligne structurante</a:t>
          </a:r>
        </a:p>
      </dgm:t>
    </dgm:pt>
    <dgm:pt modelId="{D1F9C9EB-E3B8-424C-95CD-1DBA1205161B}" type="parTrans" cxnId="{587C7A6B-3A72-4F15-A171-851CFCA712BF}">
      <dgm:prSet/>
      <dgm:spPr/>
      <dgm:t>
        <a:bodyPr/>
        <a:lstStyle/>
        <a:p>
          <a:endParaRPr lang="fr-FR"/>
        </a:p>
      </dgm:t>
    </dgm:pt>
    <dgm:pt modelId="{9769736F-31E7-41C7-8BE8-FDB37445D235}" type="sibTrans" cxnId="{587C7A6B-3A72-4F15-A171-851CFCA712BF}">
      <dgm:prSet/>
      <dgm:spPr/>
      <dgm:t>
        <a:bodyPr/>
        <a:lstStyle/>
        <a:p>
          <a:endParaRPr lang="fr-FR"/>
        </a:p>
      </dgm:t>
    </dgm:pt>
    <dgm:pt modelId="{06214D2D-02C8-42A1-9171-1049E194D0B2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Pôle d’échange</a:t>
          </a:r>
        </a:p>
      </dgm:t>
    </dgm:pt>
    <dgm:pt modelId="{7F09143F-B3F8-4344-92F4-2613EDDD9297}" type="parTrans" cxnId="{D480B86E-37E8-42D4-828E-1CAD662C8816}">
      <dgm:prSet/>
      <dgm:spPr/>
      <dgm:t>
        <a:bodyPr/>
        <a:lstStyle/>
        <a:p>
          <a:endParaRPr lang="fr-FR"/>
        </a:p>
      </dgm:t>
    </dgm:pt>
    <dgm:pt modelId="{FE471227-32DE-40B5-BD11-DCB3727D35BC}" type="sibTrans" cxnId="{D480B86E-37E8-42D4-828E-1CAD662C8816}">
      <dgm:prSet/>
      <dgm:spPr/>
      <dgm:t>
        <a:bodyPr/>
        <a:lstStyle/>
        <a:p>
          <a:endParaRPr lang="fr-FR"/>
        </a:p>
      </dgm:t>
    </dgm:pt>
    <dgm:pt modelId="{66A8CC7B-3676-436B-A270-04DB80F8F937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Pôles générateurs de déplacement</a:t>
          </a:r>
          <a:endParaRPr lang="fr-FR" dirty="0">
            <a:latin typeface="+mn-lt"/>
          </a:endParaRPr>
        </a:p>
      </dgm:t>
    </dgm:pt>
    <dgm:pt modelId="{D521B066-C219-4DC3-AC4F-79619D457BE7}" type="parTrans" cxnId="{1A0F7D27-05D7-46D9-BA8B-41046052A16E}">
      <dgm:prSet/>
      <dgm:spPr/>
      <dgm:t>
        <a:bodyPr/>
        <a:lstStyle/>
        <a:p>
          <a:endParaRPr lang="fr-FR"/>
        </a:p>
      </dgm:t>
    </dgm:pt>
    <dgm:pt modelId="{64843090-3A4F-422E-A96C-C86F5CA9E4E3}" type="sibTrans" cxnId="{1A0F7D27-05D7-46D9-BA8B-41046052A16E}">
      <dgm:prSet/>
      <dgm:spPr/>
      <dgm:t>
        <a:bodyPr/>
        <a:lstStyle/>
        <a:p>
          <a:endParaRPr lang="fr-FR"/>
        </a:p>
      </dgm:t>
    </dgm:pt>
    <dgm:pt modelId="{703E6A81-1EA3-4BBF-A975-496FBB290E14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Nombre de lignes</a:t>
          </a:r>
        </a:p>
      </dgm:t>
    </dgm:pt>
    <dgm:pt modelId="{0EC4AC1E-A197-4B32-B45D-904B08A638EB}" type="parTrans" cxnId="{D212D605-9B31-413A-8399-F07779CE6E39}">
      <dgm:prSet/>
      <dgm:spPr/>
      <dgm:t>
        <a:bodyPr/>
        <a:lstStyle/>
        <a:p>
          <a:endParaRPr lang="fr-FR"/>
        </a:p>
      </dgm:t>
    </dgm:pt>
    <dgm:pt modelId="{62A6F1EE-8075-414E-94C4-20A2D5C1ECA8}" type="sibTrans" cxnId="{D212D605-9B31-413A-8399-F07779CE6E39}">
      <dgm:prSet/>
      <dgm:spPr/>
      <dgm:t>
        <a:bodyPr/>
        <a:lstStyle/>
        <a:p>
          <a:endParaRPr lang="fr-FR"/>
        </a:p>
      </dgm:t>
    </dgm:pt>
    <dgm:pt modelId="{1888EAE2-03C0-475C-BA00-523E0882879F}">
      <dgm:prSet/>
      <dgm:spPr/>
      <dgm:t>
        <a:bodyPr/>
        <a:lstStyle/>
        <a:p>
          <a:r>
            <a:rPr lang="fr-FR" dirty="0" smtClean="0">
              <a:latin typeface="+mn-lt"/>
            </a:rPr>
            <a:t>Pôles d’habitat</a:t>
          </a:r>
        </a:p>
      </dgm:t>
    </dgm:pt>
    <dgm:pt modelId="{4EDBA4A7-6D32-4797-94D3-CEBEED307619}" type="parTrans" cxnId="{CB62FFE3-DC8C-40ED-8471-2F5CD92F047E}">
      <dgm:prSet/>
      <dgm:spPr/>
      <dgm:t>
        <a:bodyPr/>
        <a:lstStyle/>
        <a:p>
          <a:endParaRPr lang="fr-FR"/>
        </a:p>
      </dgm:t>
    </dgm:pt>
    <dgm:pt modelId="{2069D01F-F0E5-4FF3-B0D6-97B5D3C2EBE6}" type="sibTrans" cxnId="{CB62FFE3-DC8C-40ED-8471-2F5CD92F047E}">
      <dgm:prSet/>
      <dgm:spPr/>
      <dgm:t>
        <a:bodyPr/>
        <a:lstStyle/>
        <a:p>
          <a:endParaRPr lang="fr-FR"/>
        </a:p>
      </dgm:t>
    </dgm:pt>
    <dgm:pt modelId="{ED175BBD-FCFB-4D5E-AA8B-7CEB7F0E90DF}">
      <dgm:prSet/>
      <dgm:spPr/>
      <dgm:t>
        <a:bodyPr/>
        <a:lstStyle/>
        <a:p>
          <a:r>
            <a:rPr lang="fr-FR" dirty="0" smtClean="0">
              <a:latin typeface="+mn-lt"/>
            </a:rPr>
            <a:t>Pôles d’emplois</a:t>
          </a:r>
        </a:p>
      </dgm:t>
    </dgm:pt>
    <dgm:pt modelId="{94E40A5D-B7BA-4C3C-A735-C6D33E154FBB}" type="parTrans" cxnId="{8A5490FD-AFD8-4B7F-ADFE-8EC5B55A5A2A}">
      <dgm:prSet/>
      <dgm:spPr/>
      <dgm:t>
        <a:bodyPr/>
        <a:lstStyle/>
        <a:p>
          <a:endParaRPr lang="fr-FR"/>
        </a:p>
      </dgm:t>
    </dgm:pt>
    <dgm:pt modelId="{0E6D7AAF-E886-43AA-B88D-4726EED3BCD2}" type="sibTrans" cxnId="{8A5490FD-AFD8-4B7F-ADFE-8EC5B55A5A2A}">
      <dgm:prSet/>
      <dgm:spPr/>
      <dgm:t>
        <a:bodyPr/>
        <a:lstStyle/>
        <a:p>
          <a:endParaRPr lang="fr-FR"/>
        </a:p>
      </dgm:t>
    </dgm:pt>
    <dgm:pt modelId="{BFF51325-0252-4EEB-A7B7-4AA8E9AF90E3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Etablissements recevant du public</a:t>
          </a:r>
          <a:endParaRPr lang="fr-FR" dirty="0">
            <a:latin typeface="+mn-lt"/>
          </a:endParaRPr>
        </a:p>
      </dgm:t>
    </dgm:pt>
    <dgm:pt modelId="{D259182C-8FF6-477C-A6D8-B56C70CD1C29}" type="parTrans" cxnId="{98069479-5726-4F47-B28D-EC0BF30348E8}">
      <dgm:prSet/>
      <dgm:spPr/>
      <dgm:t>
        <a:bodyPr/>
        <a:lstStyle/>
        <a:p>
          <a:endParaRPr lang="fr-FR"/>
        </a:p>
      </dgm:t>
    </dgm:pt>
    <dgm:pt modelId="{DC29D346-A896-4BB8-88F6-3B64D630DA6A}" type="sibTrans" cxnId="{98069479-5726-4F47-B28D-EC0BF30348E8}">
      <dgm:prSet/>
      <dgm:spPr/>
      <dgm:t>
        <a:bodyPr/>
        <a:lstStyle/>
        <a:p>
          <a:endParaRPr lang="fr-FR"/>
        </a:p>
      </dgm:t>
    </dgm:pt>
    <dgm:pt modelId="{50C081DE-A129-4800-8F41-BD81775AC205}">
      <dgm:prSet/>
      <dgm:spPr>
        <a:solidFill>
          <a:srgbClr val="F1862D"/>
        </a:solidFill>
        <a:ln>
          <a:noFill/>
        </a:ln>
      </dgm:spPr>
      <dgm:t>
        <a:bodyPr/>
        <a:lstStyle/>
        <a:p>
          <a:r>
            <a:rPr lang="fr-FR" dirty="0" smtClean="0">
              <a:solidFill>
                <a:schemeClr val="bg1"/>
              </a:solidFill>
              <a:latin typeface="+mn-lt"/>
            </a:rPr>
            <a:t>Mise en place d’un critère complémentaire</a:t>
          </a:r>
          <a:endParaRPr lang="fr-FR" dirty="0">
            <a:solidFill>
              <a:schemeClr val="bg1"/>
            </a:solidFill>
            <a:latin typeface="+mn-lt"/>
          </a:endParaRPr>
        </a:p>
      </dgm:t>
    </dgm:pt>
    <dgm:pt modelId="{EEBEB3A7-EAD8-4369-8B46-C5CF3E1ABDEA}" type="parTrans" cxnId="{CC79936C-1AFE-4AE2-8E6D-3E97DAE645D3}">
      <dgm:prSet/>
      <dgm:spPr/>
      <dgm:t>
        <a:bodyPr/>
        <a:lstStyle/>
        <a:p>
          <a:endParaRPr lang="fr-FR"/>
        </a:p>
      </dgm:t>
    </dgm:pt>
    <dgm:pt modelId="{FA4B3B62-C904-4987-8C42-1895494D419C}" type="sibTrans" cxnId="{CC79936C-1AFE-4AE2-8E6D-3E97DAE645D3}">
      <dgm:prSet/>
      <dgm:spPr/>
      <dgm:t>
        <a:bodyPr/>
        <a:lstStyle/>
        <a:p>
          <a:endParaRPr lang="fr-FR"/>
        </a:p>
      </dgm:t>
    </dgm:pt>
    <dgm:pt modelId="{42D6D38D-F8F4-4669-B087-5D29ECD88E5D}">
      <dgm:prSet/>
      <dgm:spPr>
        <a:ln>
          <a:noFill/>
        </a:ln>
      </dgm:spPr>
      <dgm:t>
        <a:bodyPr/>
        <a:lstStyle/>
        <a:p>
          <a:r>
            <a:rPr lang="fr-FR" dirty="0" smtClean="0">
              <a:solidFill>
                <a:schemeClr val="tx1"/>
              </a:solidFill>
              <a:latin typeface="+mn-lt"/>
            </a:rPr>
            <a:t>Fréquentation</a:t>
          </a:r>
          <a:endParaRPr lang="fr-FR" dirty="0">
            <a:solidFill>
              <a:schemeClr val="tx1"/>
            </a:solidFill>
            <a:latin typeface="+mn-lt"/>
          </a:endParaRPr>
        </a:p>
      </dgm:t>
    </dgm:pt>
    <dgm:pt modelId="{73A42332-502D-4A06-AC3D-C8B6441A180C}" type="parTrans" cxnId="{46901055-322B-402B-BFD3-E8627A9A453B}">
      <dgm:prSet/>
      <dgm:spPr/>
      <dgm:t>
        <a:bodyPr/>
        <a:lstStyle/>
        <a:p>
          <a:endParaRPr lang="fr-FR"/>
        </a:p>
      </dgm:t>
    </dgm:pt>
    <dgm:pt modelId="{006B0231-4E73-4F50-9033-38B4340014E2}" type="sibTrans" cxnId="{46901055-322B-402B-BFD3-E8627A9A453B}">
      <dgm:prSet/>
      <dgm:spPr/>
      <dgm:t>
        <a:bodyPr/>
        <a:lstStyle/>
        <a:p>
          <a:endParaRPr lang="fr-FR"/>
        </a:p>
      </dgm:t>
    </dgm:pt>
    <dgm:pt modelId="{DC879180-6C13-4A9B-B02F-A498A2B37997}" type="pres">
      <dgm:prSet presAssocID="{56672ED0-2F34-4E21-BFDC-A1B173F922D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E50B549-289E-4143-8BDE-A9B10E2EBE15}" type="pres">
      <dgm:prSet presAssocID="{E36BA1BC-4B04-46D4-871F-1F34C867B043}" presName="parentLin" presStyleCnt="0"/>
      <dgm:spPr/>
    </dgm:pt>
    <dgm:pt modelId="{35B53BF3-C9F2-46FA-8410-75BAC9DE8570}" type="pres">
      <dgm:prSet presAssocID="{E36BA1BC-4B04-46D4-871F-1F34C867B043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72506E1A-B758-4C36-A7B7-D007EE514A71}" type="pres">
      <dgm:prSet presAssocID="{E36BA1BC-4B04-46D4-871F-1F34C867B04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94B3D37-EF01-466B-BDAA-E51A5338342D}" type="pres">
      <dgm:prSet presAssocID="{E36BA1BC-4B04-46D4-871F-1F34C867B043}" presName="negativeSpace" presStyleCnt="0"/>
      <dgm:spPr/>
    </dgm:pt>
    <dgm:pt modelId="{6DCC7308-5BC2-481D-A1EB-B407C480779F}" type="pres">
      <dgm:prSet presAssocID="{E36BA1BC-4B04-46D4-871F-1F34C867B043}" presName="childText" presStyleLbl="conFgAcc1" presStyleIdx="0" presStyleCnt="2" custLinFactNeighborX="-279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B59C868-C332-4F00-A7C9-7C1A71E72BB1}" type="pres">
      <dgm:prSet presAssocID="{79767672-2CE5-4772-BF29-02E5FDBA6534}" presName="spaceBetweenRectangles" presStyleCnt="0"/>
      <dgm:spPr/>
    </dgm:pt>
    <dgm:pt modelId="{E33836F1-468C-429E-8C92-015F270F54F3}" type="pres">
      <dgm:prSet presAssocID="{50C081DE-A129-4800-8F41-BD81775AC205}" presName="parentLin" presStyleCnt="0"/>
      <dgm:spPr/>
    </dgm:pt>
    <dgm:pt modelId="{9F4E6B39-B0F8-426C-9F67-B15F030FCAFA}" type="pres">
      <dgm:prSet presAssocID="{50C081DE-A129-4800-8F41-BD81775AC205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7D6C3247-A4C7-4589-879B-487BF1DBCF83}" type="pres">
      <dgm:prSet presAssocID="{50C081DE-A129-4800-8F41-BD81775AC20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D3211D3-2451-499E-ACA8-2B09F18664A4}" type="pres">
      <dgm:prSet presAssocID="{50C081DE-A129-4800-8F41-BD81775AC205}" presName="negativeSpace" presStyleCnt="0"/>
      <dgm:spPr/>
    </dgm:pt>
    <dgm:pt modelId="{90001F66-A0E4-4CD2-A745-F6329F50BE70}" type="pres">
      <dgm:prSet presAssocID="{50C081DE-A129-4800-8F41-BD81775AC205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EE067E5-259A-4810-9EB7-472B91B137DA}" type="presOf" srcId="{66A8CC7B-3676-436B-A270-04DB80F8F937}" destId="{6DCC7308-5BC2-481D-A1EB-B407C480779F}" srcOrd="0" destOrd="3" presId="urn:microsoft.com/office/officeart/2005/8/layout/list1"/>
    <dgm:cxn modelId="{BC301B23-C2E7-4994-A76C-14B280B547AD}" type="presOf" srcId="{E36BA1BC-4B04-46D4-871F-1F34C867B043}" destId="{35B53BF3-C9F2-46FA-8410-75BAC9DE8570}" srcOrd="0" destOrd="0" presId="urn:microsoft.com/office/officeart/2005/8/layout/list1"/>
    <dgm:cxn modelId="{73A4C410-71DF-4D7F-9BE4-374428255A34}" type="presOf" srcId="{1888EAE2-03C0-475C-BA00-523E0882879F}" destId="{6DCC7308-5BC2-481D-A1EB-B407C480779F}" srcOrd="0" destOrd="4" presId="urn:microsoft.com/office/officeart/2005/8/layout/list1"/>
    <dgm:cxn modelId="{59BF4E70-8298-4CCE-952A-C76C3519E24D}" type="presOf" srcId="{ED175BBD-FCFB-4D5E-AA8B-7CEB7F0E90DF}" destId="{6DCC7308-5BC2-481D-A1EB-B407C480779F}" srcOrd="0" destOrd="5" presId="urn:microsoft.com/office/officeart/2005/8/layout/list1"/>
    <dgm:cxn modelId="{98069479-5726-4F47-B28D-EC0BF30348E8}" srcId="{66A8CC7B-3676-436B-A270-04DB80F8F937}" destId="{BFF51325-0252-4EEB-A7B7-4AA8E9AF90E3}" srcOrd="2" destOrd="0" parTransId="{D259182C-8FF6-477C-A6D8-B56C70CD1C29}" sibTransId="{DC29D346-A896-4BB8-88F6-3B64D630DA6A}"/>
    <dgm:cxn modelId="{0197782A-C87D-4149-A19F-89ED5D73AC70}" type="presOf" srcId="{BFF51325-0252-4EEB-A7B7-4AA8E9AF90E3}" destId="{6DCC7308-5BC2-481D-A1EB-B407C480779F}" srcOrd="0" destOrd="6" presId="urn:microsoft.com/office/officeart/2005/8/layout/list1"/>
    <dgm:cxn modelId="{9693006B-A893-4487-A3CE-6E0EF87C4FD7}" type="presOf" srcId="{42D6D38D-F8F4-4669-B087-5D29ECD88E5D}" destId="{90001F66-A0E4-4CD2-A745-F6329F50BE70}" srcOrd="0" destOrd="0" presId="urn:microsoft.com/office/officeart/2005/8/layout/list1"/>
    <dgm:cxn modelId="{5AECAC5B-B327-411E-927F-99740971EE65}" type="presOf" srcId="{56672ED0-2F34-4E21-BFDC-A1B173F922D0}" destId="{DC879180-6C13-4A9B-B02F-A498A2B37997}" srcOrd="0" destOrd="0" presId="urn:microsoft.com/office/officeart/2005/8/layout/list1"/>
    <dgm:cxn modelId="{B2BD1320-BEA9-4002-B6EB-D426268B5097}" srcId="{56672ED0-2F34-4E21-BFDC-A1B173F922D0}" destId="{E36BA1BC-4B04-46D4-871F-1F34C867B043}" srcOrd="0" destOrd="0" parTransId="{7E5C1742-3DA6-4E21-9EC2-227DC32B0AB5}" sibTransId="{79767672-2CE5-4772-BF29-02E5FDBA6534}"/>
    <dgm:cxn modelId="{8A5490FD-AFD8-4B7F-ADFE-8EC5B55A5A2A}" srcId="{66A8CC7B-3676-436B-A270-04DB80F8F937}" destId="{ED175BBD-FCFB-4D5E-AA8B-7CEB7F0E90DF}" srcOrd="1" destOrd="0" parTransId="{94E40A5D-B7BA-4C3C-A735-C6D33E154FBB}" sibTransId="{0E6D7AAF-E886-43AA-B88D-4726EED3BCD2}"/>
    <dgm:cxn modelId="{D480B86E-37E8-42D4-828E-1CAD662C8816}" srcId="{E36BA1BC-4B04-46D4-871F-1F34C867B043}" destId="{06214D2D-02C8-42A1-9171-1049E194D0B2}" srcOrd="2" destOrd="0" parTransId="{7F09143F-B3F8-4344-92F4-2613EDDD9297}" sibTransId="{FE471227-32DE-40B5-BD11-DCB3727D35BC}"/>
    <dgm:cxn modelId="{987A74A7-834F-4C59-9257-3CC7E2F52E8E}" type="presOf" srcId="{703E6A81-1EA3-4BBF-A975-496FBB290E14}" destId="{6DCC7308-5BC2-481D-A1EB-B407C480779F}" srcOrd="0" destOrd="1" presId="urn:microsoft.com/office/officeart/2005/8/layout/list1"/>
    <dgm:cxn modelId="{B740AB1B-1A2A-49C3-A64B-3FC91D8476B2}" type="presOf" srcId="{50C081DE-A129-4800-8F41-BD81775AC205}" destId="{7D6C3247-A4C7-4589-879B-487BF1DBCF83}" srcOrd="1" destOrd="0" presId="urn:microsoft.com/office/officeart/2005/8/layout/list1"/>
    <dgm:cxn modelId="{46901055-322B-402B-BFD3-E8627A9A453B}" srcId="{50C081DE-A129-4800-8F41-BD81775AC205}" destId="{42D6D38D-F8F4-4669-B087-5D29ECD88E5D}" srcOrd="0" destOrd="0" parTransId="{73A42332-502D-4A06-AC3D-C8B6441A180C}" sibTransId="{006B0231-4E73-4F50-9033-38B4340014E2}"/>
    <dgm:cxn modelId="{1A0F7D27-05D7-46D9-BA8B-41046052A16E}" srcId="{E36BA1BC-4B04-46D4-871F-1F34C867B043}" destId="{66A8CC7B-3676-436B-A270-04DB80F8F937}" srcOrd="3" destOrd="0" parTransId="{D521B066-C219-4DC3-AC4F-79619D457BE7}" sibTransId="{64843090-3A4F-422E-A96C-C86F5CA9E4E3}"/>
    <dgm:cxn modelId="{D86A2DAF-BBA0-4459-9CC4-7D34E4A062D0}" type="presOf" srcId="{E36BA1BC-4B04-46D4-871F-1F34C867B043}" destId="{72506E1A-B758-4C36-A7B7-D007EE514A71}" srcOrd="1" destOrd="0" presId="urn:microsoft.com/office/officeart/2005/8/layout/list1"/>
    <dgm:cxn modelId="{5A244CC7-0632-42F7-AEBC-691090E3C531}" type="presOf" srcId="{50C081DE-A129-4800-8F41-BD81775AC205}" destId="{9F4E6B39-B0F8-426C-9F67-B15F030FCAFA}" srcOrd="0" destOrd="0" presId="urn:microsoft.com/office/officeart/2005/8/layout/list1"/>
    <dgm:cxn modelId="{CB62FFE3-DC8C-40ED-8471-2F5CD92F047E}" srcId="{66A8CC7B-3676-436B-A270-04DB80F8F937}" destId="{1888EAE2-03C0-475C-BA00-523E0882879F}" srcOrd="0" destOrd="0" parTransId="{4EDBA4A7-6D32-4797-94D3-CEBEED307619}" sibTransId="{2069D01F-F0E5-4FF3-B0D6-97B5D3C2EBE6}"/>
    <dgm:cxn modelId="{D212D605-9B31-413A-8399-F07779CE6E39}" srcId="{E36BA1BC-4B04-46D4-871F-1F34C867B043}" destId="{703E6A81-1EA3-4BBF-A975-496FBB290E14}" srcOrd="1" destOrd="0" parTransId="{0EC4AC1E-A197-4B32-B45D-904B08A638EB}" sibTransId="{62A6F1EE-8075-414E-94C4-20A2D5C1ECA8}"/>
    <dgm:cxn modelId="{6E4D5EEF-1207-4965-BEAE-E681D79C46A9}" type="presOf" srcId="{06214D2D-02C8-42A1-9171-1049E194D0B2}" destId="{6DCC7308-5BC2-481D-A1EB-B407C480779F}" srcOrd="0" destOrd="2" presId="urn:microsoft.com/office/officeart/2005/8/layout/list1"/>
    <dgm:cxn modelId="{587C7A6B-3A72-4F15-A171-851CFCA712BF}" srcId="{E36BA1BC-4B04-46D4-871F-1F34C867B043}" destId="{7431579C-DB79-4CCD-81B1-92F2271EE83F}" srcOrd="0" destOrd="0" parTransId="{D1F9C9EB-E3B8-424C-95CD-1DBA1205161B}" sibTransId="{9769736F-31E7-41C7-8BE8-FDB37445D235}"/>
    <dgm:cxn modelId="{CC79936C-1AFE-4AE2-8E6D-3E97DAE645D3}" srcId="{56672ED0-2F34-4E21-BFDC-A1B173F922D0}" destId="{50C081DE-A129-4800-8F41-BD81775AC205}" srcOrd="1" destOrd="0" parTransId="{EEBEB3A7-EAD8-4369-8B46-C5CF3E1ABDEA}" sibTransId="{FA4B3B62-C904-4987-8C42-1895494D419C}"/>
    <dgm:cxn modelId="{EE078E5F-EDAD-4AA7-A9C2-1BCC4F746BAA}" type="presOf" srcId="{7431579C-DB79-4CCD-81B1-92F2271EE83F}" destId="{6DCC7308-5BC2-481D-A1EB-B407C480779F}" srcOrd="0" destOrd="0" presId="urn:microsoft.com/office/officeart/2005/8/layout/list1"/>
    <dgm:cxn modelId="{2413A5A8-B473-4EF7-BE34-335817D55B36}" type="presParOf" srcId="{DC879180-6C13-4A9B-B02F-A498A2B37997}" destId="{5E50B549-289E-4143-8BDE-A9B10E2EBE15}" srcOrd="0" destOrd="0" presId="urn:microsoft.com/office/officeart/2005/8/layout/list1"/>
    <dgm:cxn modelId="{7E1F9FCE-A7E6-483B-A5B2-AA29F63C8FDA}" type="presParOf" srcId="{5E50B549-289E-4143-8BDE-A9B10E2EBE15}" destId="{35B53BF3-C9F2-46FA-8410-75BAC9DE8570}" srcOrd="0" destOrd="0" presId="urn:microsoft.com/office/officeart/2005/8/layout/list1"/>
    <dgm:cxn modelId="{778FF70A-70E0-4914-9678-71224096E839}" type="presParOf" srcId="{5E50B549-289E-4143-8BDE-A9B10E2EBE15}" destId="{72506E1A-B758-4C36-A7B7-D007EE514A71}" srcOrd="1" destOrd="0" presId="urn:microsoft.com/office/officeart/2005/8/layout/list1"/>
    <dgm:cxn modelId="{0505BF56-1831-40CB-8148-651546B2B8D7}" type="presParOf" srcId="{DC879180-6C13-4A9B-B02F-A498A2B37997}" destId="{494B3D37-EF01-466B-BDAA-E51A5338342D}" srcOrd="1" destOrd="0" presId="urn:microsoft.com/office/officeart/2005/8/layout/list1"/>
    <dgm:cxn modelId="{6CC79A08-A311-4D2B-B41B-8437E9C6B365}" type="presParOf" srcId="{DC879180-6C13-4A9B-B02F-A498A2B37997}" destId="{6DCC7308-5BC2-481D-A1EB-B407C480779F}" srcOrd="2" destOrd="0" presId="urn:microsoft.com/office/officeart/2005/8/layout/list1"/>
    <dgm:cxn modelId="{48E8B1C7-9666-42B8-A5E7-279895D1B0A0}" type="presParOf" srcId="{DC879180-6C13-4A9B-B02F-A498A2B37997}" destId="{2B59C868-C332-4F00-A7C9-7C1A71E72BB1}" srcOrd="3" destOrd="0" presId="urn:microsoft.com/office/officeart/2005/8/layout/list1"/>
    <dgm:cxn modelId="{8ECCE4A8-3CC4-4FA0-9351-9DF1E5B68369}" type="presParOf" srcId="{DC879180-6C13-4A9B-B02F-A498A2B37997}" destId="{E33836F1-468C-429E-8C92-015F270F54F3}" srcOrd="4" destOrd="0" presId="urn:microsoft.com/office/officeart/2005/8/layout/list1"/>
    <dgm:cxn modelId="{A0CB0ECC-779A-4C75-BE04-3BA275AF890B}" type="presParOf" srcId="{E33836F1-468C-429E-8C92-015F270F54F3}" destId="{9F4E6B39-B0F8-426C-9F67-B15F030FCAFA}" srcOrd="0" destOrd="0" presId="urn:microsoft.com/office/officeart/2005/8/layout/list1"/>
    <dgm:cxn modelId="{F7E7B74F-69CC-4F33-8D91-74EAC143B7D8}" type="presParOf" srcId="{E33836F1-468C-429E-8C92-015F270F54F3}" destId="{7D6C3247-A4C7-4589-879B-487BF1DBCF83}" srcOrd="1" destOrd="0" presId="urn:microsoft.com/office/officeart/2005/8/layout/list1"/>
    <dgm:cxn modelId="{BD6F6AF6-C4C3-4ECA-AE58-E55CC2EC7807}" type="presParOf" srcId="{DC879180-6C13-4A9B-B02F-A498A2B37997}" destId="{5D3211D3-2451-499E-ACA8-2B09F18664A4}" srcOrd="5" destOrd="0" presId="urn:microsoft.com/office/officeart/2005/8/layout/list1"/>
    <dgm:cxn modelId="{60837D27-192F-44F3-B271-CE333C2D45CC}" type="presParOf" srcId="{DC879180-6C13-4A9B-B02F-A498A2B37997}" destId="{90001F66-A0E4-4CD2-A745-F6329F50BE70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67A69814-1E66-4B2E-83FA-6A2863DDE536}" type="doc">
      <dgm:prSet loTypeId="urn:microsoft.com/office/officeart/2005/8/layout/venn2" loCatId="relationship" qsTypeId="urn:microsoft.com/office/officeart/2005/8/quickstyle/simple1" qsCatId="simple" csTypeId="urn:microsoft.com/office/officeart/2005/8/colors/colorful5" csCatId="colorful" phldr="1"/>
      <dgm:spPr/>
    </dgm:pt>
    <dgm:pt modelId="{1A9C6794-2F3B-40CD-AFB7-B4B26F1229FB}">
      <dgm:prSet phldrT="[Texte]" custT="1"/>
      <dgm:spPr>
        <a:solidFill>
          <a:srgbClr val="008000"/>
        </a:solidFill>
      </dgm:spPr>
      <dgm:t>
        <a:bodyPr/>
        <a:lstStyle/>
        <a:p>
          <a:r>
            <a:rPr lang="fr-FR" sz="1400" b="0" dirty="0" smtClean="0">
              <a:solidFill>
                <a:schemeClr val="bg1"/>
              </a:solidFill>
            </a:rPr>
            <a:t>1 – Modification de </a:t>
          </a:r>
          <a:r>
            <a:rPr lang="fr-FR" sz="1400" b="0" dirty="0">
              <a:solidFill>
                <a:schemeClr val="bg1"/>
              </a:solidFill>
            </a:rPr>
            <a:t>la hauteur</a:t>
          </a:r>
        </a:p>
      </dgm:t>
    </dgm:pt>
    <dgm:pt modelId="{5AB00CCF-E0C2-4AF2-B9C7-7958D5259711}" type="parTrans" cxnId="{6CD4CCBF-8005-4C92-A7CA-70B948D30B3D}">
      <dgm:prSet/>
      <dgm:spPr/>
      <dgm:t>
        <a:bodyPr/>
        <a:lstStyle/>
        <a:p>
          <a:endParaRPr lang="fr-FR"/>
        </a:p>
      </dgm:t>
    </dgm:pt>
    <dgm:pt modelId="{0A994BAB-4716-469B-B57E-55DEA2E2DBBD}" type="sibTrans" cxnId="{6CD4CCBF-8005-4C92-A7CA-70B948D30B3D}">
      <dgm:prSet/>
      <dgm:spPr/>
      <dgm:t>
        <a:bodyPr/>
        <a:lstStyle/>
        <a:p>
          <a:endParaRPr lang="fr-FR"/>
        </a:p>
      </dgm:t>
    </dgm:pt>
    <dgm:pt modelId="{91FE77C3-693A-4C8D-BDC0-3911F3C99D5B}">
      <dgm:prSet phldrT="[Texte]" custT="1"/>
      <dgm:spPr>
        <a:solidFill>
          <a:srgbClr val="66FF33"/>
        </a:solidFill>
      </dgm:spPr>
      <dgm:t>
        <a:bodyPr/>
        <a:lstStyle/>
        <a:p>
          <a:r>
            <a:rPr lang="fr-FR" sz="1400" b="0" dirty="0" smtClean="0">
              <a:solidFill>
                <a:schemeClr val="tx1"/>
              </a:solidFill>
            </a:rPr>
            <a:t>2 - Changement </a:t>
          </a:r>
          <a:r>
            <a:rPr lang="fr-FR" sz="1400" b="0" dirty="0">
              <a:solidFill>
                <a:schemeClr val="tx1"/>
              </a:solidFill>
            </a:rPr>
            <a:t>de largeur facile</a:t>
          </a:r>
        </a:p>
      </dgm:t>
    </dgm:pt>
    <dgm:pt modelId="{CD59CD96-23F9-446C-8DF8-33FB8A2B2E1E}" type="parTrans" cxnId="{D76192BC-588F-4EF0-A681-26F42DCCF50F}">
      <dgm:prSet/>
      <dgm:spPr/>
      <dgm:t>
        <a:bodyPr/>
        <a:lstStyle/>
        <a:p>
          <a:endParaRPr lang="fr-FR"/>
        </a:p>
      </dgm:t>
    </dgm:pt>
    <dgm:pt modelId="{4A4AD013-1E5C-4B23-80BA-A9C5F1E0C19F}" type="sibTrans" cxnId="{D76192BC-588F-4EF0-A681-26F42DCCF50F}">
      <dgm:prSet/>
      <dgm:spPr/>
      <dgm:t>
        <a:bodyPr/>
        <a:lstStyle/>
        <a:p>
          <a:endParaRPr lang="fr-FR"/>
        </a:p>
      </dgm:t>
    </dgm:pt>
    <dgm:pt modelId="{FF2F1AC5-ACA1-4014-B762-E68D6805A987}">
      <dgm:prSet phldrT="[Texte]" custT="1"/>
      <dgm:spPr>
        <a:solidFill>
          <a:srgbClr val="FF6600"/>
        </a:solidFill>
      </dgm:spPr>
      <dgm:t>
        <a:bodyPr/>
        <a:lstStyle/>
        <a:p>
          <a:r>
            <a:rPr lang="fr-FR" sz="1400" b="0" dirty="0" smtClean="0">
              <a:solidFill>
                <a:schemeClr val="bg1"/>
              </a:solidFill>
            </a:rPr>
            <a:t>3 - Changement </a:t>
          </a:r>
          <a:r>
            <a:rPr lang="fr-FR" sz="1400" b="0" dirty="0">
              <a:solidFill>
                <a:schemeClr val="bg1"/>
              </a:solidFill>
            </a:rPr>
            <a:t>de largeur avec avancée sur </a:t>
          </a:r>
          <a:r>
            <a:rPr lang="fr-FR" sz="1400" b="0" dirty="0" smtClean="0">
              <a:solidFill>
                <a:schemeClr val="bg1"/>
              </a:solidFill>
            </a:rPr>
            <a:t>chaussée</a:t>
          </a:r>
          <a:endParaRPr lang="fr-FR" sz="1400" b="0" dirty="0">
            <a:solidFill>
              <a:schemeClr val="bg1"/>
            </a:solidFill>
          </a:endParaRPr>
        </a:p>
      </dgm:t>
    </dgm:pt>
    <dgm:pt modelId="{18FB8D47-16C5-4655-A34F-DB0422DAB20D}" type="parTrans" cxnId="{297B7DAC-0AA3-4DDE-A207-6A310EA3E890}">
      <dgm:prSet/>
      <dgm:spPr/>
      <dgm:t>
        <a:bodyPr/>
        <a:lstStyle/>
        <a:p>
          <a:endParaRPr lang="fr-FR"/>
        </a:p>
      </dgm:t>
    </dgm:pt>
    <dgm:pt modelId="{710C5B77-A18D-47F2-9DB7-BBAB1B7F3E99}" type="sibTrans" cxnId="{297B7DAC-0AA3-4DDE-A207-6A310EA3E890}">
      <dgm:prSet/>
      <dgm:spPr/>
      <dgm:t>
        <a:bodyPr/>
        <a:lstStyle/>
        <a:p>
          <a:endParaRPr lang="fr-FR"/>
        </a:p>
      </dgm:t>
    </dgm:pt>
    <dgm:pt modelId="{AAF6FD42-3256-4587-8555-7C1C010E6AA2}">
      <dgm:prSet phldrT="[Texte]" custT="1"/>
      <dgm:spPr>
        <a:solidFill>
          <a:srgbClr val="FF3300"/>
        </a:solidFill>
      </dgm:spPr>
      <dgm:t>
        <a:bodyPr/>
        <a:lstStyle/>
        <a:p>
          <a:r>
            <a:rPr lang="fr-FR" sz="1400" b="0" dirty="0" smtClean="0">
              <a:solidFill>
                <a:schemeClr val="bg1"/>
              </a:solidFill>
            </a:rPr>
            <a:t>4 - Changement </a:t>
          </a:r>
          <a:r>
            <a:rPr lang="fr-FR" sz="1400" b="0" dirty="0">
              <a:solidFill>
                <a:schemeClr val="bg1"/>
              </a:solidFill>
            </a:rPr>
            <a:t>avec influence sur la </a:t>
          </a:r>
          <a:r>
            <a:rPr lang="fr-FR" sz="1400" b="0" dirty="0" smtClean="0">
              <a:solidFill>
                <a:schemeClr val="bg1"/>
              </a:solidFill>
            </a:rPr>
            <a:t>circulation (chicane, écluse…)</a:t>
          </a:r>
          <a:endParaRPr lang="fr-FR" sz="1400" b="0" dirty="0">
            <a:solidFill>
              <a:schemeClr val="bg1"/>
            </a:solidFill>
          </a:endParaRPr>
        </a:p>
      </dgm:t>
    </dgm:pt>
    <dgm:pt modelId="{4FC06A10-87E3-48DE-AB73-65C6DC552720}" type="sibTrans" cxnId="{2B59D774-37B6-472A-B0C1-B5B2ED5F20C5}">
      <dgm:prSet/>
      <dgm:spPr/>
      <dgm:t>
        <a:bodyPr/>
        <a:lstStyle/>
        <a:p>
          <a:endParaRPr lang="fr-FR"/>
        </a:p>
      </dgm:t>
    </dgm:pt>
    <dgm:pt modelId="{C7D86421-5A0C-4C90-A75D-6A2F07CF14A9}" type="parTrans" cxnId="{2B59D774-37B6-472A-B0C1-B5B2ED5F20C5}">
      <dgm:prSet/>
      <dgm:spPr/>
      <dgm:t>
        <a:bodyPr/>
        <a:lstStyle/>
        <a:p>
          <a:endParaRPr lang="fr-FR"/>
        </a:p>
      </dgm:t>
    </dgm:pt>
    <dgm:pt modelId="{1D589746-A21F-4A08-B7CC-481FCC32A421}" type="pres">
      <dgm:prSet presAssocID="{67A69814-1E66-4B2E-83FA-6A2863DDE536}" presName="Name0" presStyleCnt="0">
        <dgm:presLayoutVars>
          <dgm:chMax val="7"/>
          <dgm:resizeHandles val="exact"/>
        </dgm:presLayoutVars>
      </dgm:prSet>
      <dgm:spPr/>
    </dgm:pt>
    <dgm:pt modelId="{D125B126-EAC4-4836-B37D-9640B9440BA6}" type="pres">
      <dgm:prSet presAssocID="{67A69814-1E66-4B2E-83FA-6A2863DDE536}" presName="comp1" presStyleCnt="0"/>
      <dgm:spPr/>
    </dgm:pt>
    <dgm:pt modelId="{D6E12214-34B0-494F-8DBC-55C410FAF1B1}" type="pres">
      <dgm:prSet presAssocID="{67A69814-1E66-4B2E-83FA-6A2863DDE536}" presName="circle1" presStyleLbl="node1" presStyleIdx="0" presStyleCnt="4" custScaleX="95669" custScaleY="94265"/>
      <dgm:spPr>
        <a:solidFill>
          <a:srgbClr val="FF0000"/>
        </a:solidFill>
      </dgm:spPr>
      <dgm:t>
        <a:bodyPr/>
        <a:lstStyle/>
        <a:p>
          <a:endParaRPr lang="fr-FR"/>
        </a:p>
      </dgm:t>
    </dgm:pt>
    <dgm:pt modelId="{8B46DE75-BAAE-475D-A7A2-AC6A2AB4E307}" type="pres">
      <dgm:prSet presAssocID="{67A69814-1E66-4B2E-83FA-6A2863DDE536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1F4E376-7DA8-4C97-9995-0DA8DFF4FC23}" type="pres">
      <dgm:prSet presAssocID="{67A69814-1E66-4B2E-83FA-6A2863DDE536}" presName="comp2" presStyleCnt="0"/>
      <dgm:spPr/>
    </dgm:pt>
    <dgm:pt modelId="{254C55EA-9DBB-45A7-BF41-03713B81CF09}" type="pres">
      <dgm:prSet presAssocID="{67A69814-1E66-4B2E-83FA-6A2863DDE536}" presName="circle2" presStyleLbl="node1" presStyleIdx="1" presStyleCnt="4" custScaleX="95669" custScaleY="94265"/>
      <dgm:spPr/>
      <dgm:t>
        <a:bodyPr/>
        <a:lstStyle/>
        <a:p>
          <a:endParaRPr lang="fr-FR"/>
        </a:p>
      </dgm:t>
    </dgm:pt>
    <dgm:pt modelId="{86C15A79-54D7-480E-9FDE-91292089293B}" type="pres">
      <dgm:prSet presAssocID="{67A69814-1E66-4B2E-83FA-6A2863DDE536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E065614-1B4E-4D76-8CF7-E7A7D9226BC3}" type="pres">
      <dgm:prSet presAssocID="{67A69814-1E66-4B2E-83FA-6A2863DDE536}" presName="comp3" presStyleCnt="0"/>
      <dgm:spPr/>
    </dgm:pt>
    <dgm:pt modelId="{CB591873-4B3F-4A94-9593-A42FAB4E118B}" type="pres">
      <dgm:prSet presAssocID="{67A69814-1E66-4B2E-83FA-6A2863DDE536}" presName="circle3" presStyleLbl="node1" presStyleIdx="2" presStyleCnt="4" custScaleX="95669" custScaleY="94265"/>
      <dgm:spPr>
        <a:solidFill>
          <a:srgbClr val="FFFF00"/>
        </a:solidFill>
      </dgm:spPr>
      <dgm:t>
        <a:bodyPr/>
        <a:lstStyle/>
        <a:p>
          <a:endParaRPr lang="fr-FR"/>
        </a:p>
      </dgm:t>
    </dgm:pt>
    <dgm:pt modelId="{D7574F38-A01B-4653-8785-9DCF99FD15EA}" type="pres">
      <dgm:prSet presAssocID="{67A69814-1E66-4B2E-83FA-6A2863DDE536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5CC087C-C5A3-493F-999D-01986BCD7F3F}" type="pres">
      <dgm:prSet presAssocID="{67A69814-1E66-4B2E-83FA-6A2863DDE536}" presName="comp4" presStyleCnt="0"/>
      <dgm:spPr/>
    </dgm:pt>
    <dgm:pt modelId="{DB389FF7-4F17-4C2E-81FF-BCA98E40A106}" type="pres">
      <dgm:prSet presAssocID="{67A69814-1E66-4B2E-83FA-6A2863DDE536}" presName="circle4" presStyleLbl="node1" presStyleIdx="3" presStyleCnt="4" custScaleX="95669" custScaleY="94265"/>
      <dgm:spPr/>
      <dgm:t>
        <a:bodyPr/>
        <a:lstStyle/>
        <a:p>
          <a:endParaRPr lang="fr-FR"/>
        </a:p>
      </dgm:t>
    </dgm:pt>
    <dgm:pt modelId="{F184830A-CFBB-4821-951B-D5574AF9EC56}" type="pres">
      <dgm:prSet presAssocID="{67A69814-1E66-4B2E-83FA-6A2863DDE536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97B7DAC-0AA3-4DDE-A207-6A310EA3E890}" srcId="{67A69814-1E66-4B2E-83FA-6A2863DDE536}" destId="{FF2F1AC5-ACA1-4014-B762-E68D6805A987}" srcOrd="1" destOrd="0" parTransId="{18FB8D47-16C5-4655-A34F-DB0422DAB20D}" sibTransId="{710C5B77-A18D-47F2-9DB7-BBAB1B7F3E99}"/>
    <dgm:cxn modelId="{4658939F-D045-4794-8B34-B3085379AE3C}" type="presOf" srcId="{FF2F1AC5-ACA1-4014-B762-E68D6805A987}" destId="{86C15A79-54D7-480E-9FDE-91292089293B}" srcOrd="1" destOrd="0" presId="urn:microsoft.com/office/officeart/2005/8/layout/venn2"/>
    <dgm:cxn modelId="{98B41CB1-C518-47C5-A3B0-D5FEA30646D2}" type="presOf" srcId="{AAF6FD42-3256-4587-8555-7C1C010E6AA2}" destId="{D6E12214-34B0-494F-8DBC-55C410FAF1B1}" srcOrd="0" destOrd="0" presId="urn:microsoft.com/office/officeart/2005/8/layout/venn2"/>
    <dgm:cxn modelId="{3F8A1E9C-B676-420B-AC9A-C0A810D46AEA}" type="presOf" srcId="{1A9C6794-2F3B-40CD-AFB7-B4B26F1229FB}" destId="{DB389FF7-4F17-4C2E-81FF-BCA98E40A106}" srcOrd="0" destOrd="0" presId="urn:microsoft.com/office/officeart/2005/8/layout/venn2"/>
    <dgm:cxn modelId="{5F778304-9F7C-46DC-92AB-9EB66A40E2AE}" type="presOf" srcId="{91FE77C3-693A-4C8D-BDC0-3911F3C99D5B}" destId="{CB591873-4B3F-4A94-9593-A42FAB4E118B}" srcOrd="0" destOrd="0" presId="urn:microsoft.com/office/officeart/2005/8/layout/venn2"/>
    <dgm:cxn modelId="{D7C9DD2C-4F8F-4E0D-9547-C0794A21D808}" type="presOf" srcId="{1A9C6794-2F3B-40CD-AFB7-B4B26F1229FB}" destId="{F184830A-CFBB-4821-951B-D5574AF9EC56}" srcOrd="1" destOrd="0" presId="urn:microsoft.com/office/officeart/2005/8/layout/venn2"/>
    <dgm:cxn modelId="{9BAC6E68-CFB8-441E-ABA7-173FB5CA6406}" type="presOf" srcId="{67A69814-1E66-4B2E-83FA-6A2863DDE536}" destId="{1D589746-A21F-4A08-B7CC-481FCC32A421}" srcOrd="0" destOrd="0" presId="urn:microsoft.com/office/officeart/2005/8/layout/venn2"/>
    <dgm:cxn modelId="{6CD4CCBF-8005-4C92-A7CA-70B948D30B3D}" srcId="{67A69814-1E66-4B2E-83FA-6A2863DDE536}" destId="{1A9C6794-2F3B-40CD-AFB7-B4B26F1229FB}" srcOrd="3" destOrd="0" parTransId="{5AB00CCF-E0C2-4AF2-B9C7-7958D5259711}" sibTransId="{0A994BAB-4716-469B-B57E-55DEA2E2DBBD}"/>
    <dgm:cxn modelId="{D76192BC-588F-4EF0-A681-26F42DCCF50F}" srcId="{67A69814-1E66-4B2E-83FA-6A2863DDE536}" destId="{91FE77C3-693A-4C8D-BDC0-3911F3C99D5B}" srcOrd="2" destOrd="0" parTransId="{CD59CD96-23F9-446C-8DF8-33FB8A2B2E1E}" sibTransId="{4A4AD013-1E5C-4B23-80BA-A9C5F1E0C19F}"/>
    <dgm:cxn modelId="{D125038A-4EA5-4133-9EBA-AEDA472EE423}" type="presOf" srcId="{91FE77C3-693A-4C8D-BDC0-3911F3C99D5B}" destId="{D7574F38-A01B-4653-8785-9DCF99FD15EA}" srcOrd="1" destOrd="0" presId="urn:microsoft.com/office/officeart/2005/8/layout/venn2"/>
    <dgm:cxn modelId="{9271FD2F-CE83-49EB-A89D-182879DBA1A2}" type="presOf" srcId="{AAF6FD42-3256-4587-8555-7C1C010E6AA2}" destId="{8B46DE75-BAAE-475D-A7A2-AC6A2AB4E307}" srcOrd="1" destOrd="0" presId="urn:microsoft.com/office/officeart/2005/8/layout/venn2"/>
    <dgm:cxn modelId="{8691617C-5F58-4505-8A3F-D83A261EC7EE}" type="presOf" srcId="{FF2F1AC5-ACA1-4014-B762-E68D6805A987}" destId="{254C55EA-9DBB-45A7-BF41-03713B81CF09}" srcOrd="0" destOrd="0" presId="urn:microsoft.com/office/officeart/2005/8/layout/venn2"/>
    <dgm:cxn modelId="{2B59D774-37B6-472A-B0C1-B5B2ED5F20C5}" srcId="{67A69814-1E66-4B2E-83FA-6A2863DDE536}" destId="{AAF6FD42-3256-4587-8555-7C1C010E6AA2}" srcOrd="0" destOrd="0" parTransId="{C7D86421-5A0C-4C90-A75D-6A2F07CF14A9}" sibTransId="{4FC06A10-87E3-48DE-AB73-65C6DC552720}"/>
    <dgm:cxn modelId="{90D81066-A40A-43FD-9932-E5628590EE12}" type="presParOf" srcId="{1D589746-A21F-4A08-B7CC-481FCC32A421}" destId="{D125B126-EAC4-4836-B37D-9640B9440BA6}" srcOrd="0" destOrd="0" presId="urn:microsoft.com/office/officeart/2005/8/layout/venn2"/>
    <dgm:cxn modelId="{865FA157-A252-4368-AAB7-5B7B1E9A7AD3}" type="presParOf" srcId="{D125B126-EAC4-4836-B37D-9640B9440BA6}" destId="{D6E12214-34B0-494F-8DBC-55C410FAF1B1}" srcOrd="0" destOrd="0" presId="urn:microsoft.com/office/officeart/2005/8/layout/venn2"/>
    <dgm:cxn modelId="{20A2E5A9-5853-4FD6-87D6-1D0213626AC7}" type="presParOf" srcId="{D125B126-EAC4-4836-B37D-9640B9440BA6}" destId="{8B46DE75-BAAE-475D-A7A2-AC6A2AB4E307}" srcOrd="1" destOrd="0" presId="urn:microsoft.com/office/officeart/2005/8/layout/venn2"/>
    <dgm:cxn modelId="{5812FC77-0993-4D18-AA1C-8651C226FC7F}" type="presParOf" srcId="{1D589746-A21F-4A08-B7CC-481FCC32A421}" destId="{C1F4E376-7DA8-4C97-9995-0DA8DFF4FC23}" srcOrd="1" destOrd="0" presId="urn:microsoft.com/office/officeart/2005/8/layout/venn2"/>
    <dgm:cxn modelId="{A95EB37A-8ABB-4117-A4D2-5D0D75277550}" type="presParOf" srcId="{C1F4E376-7DA8-4C97-9995-0DA8DFF4FC23}" destId="{254C55EA-9DBB-45A7-BF41-03713B81CF09}" srcOrd="0" destOrd="0" presId="urn:microsoft.com/office/officeart/2005/8/layout/venn2"/>
    <dgm:cxn modelId="{CFE64DAB-5BB8-4DD7-9EED-473716B4EE30}" type="presParOf" srcId="{C1F4E376-7DA8-4C97-9995-0DA8DFF4FC23}" destId="{86C15A79-54D7-480E-9FDE-91292089293B}" srcOrd="1" destOrd="0" presId="urn:microsoft.com/office/officeart/2005/8/layout/venn2"/>
    <dgm:cxn modelId="{02063DB0-7891-425B-A2CA-01A0832F03FC}" type="presParOf" srcId="{1D589746-A21F-4A08-B7CC-481FCC32A421}" destId="{DE065614-1B4E-4D76-8CF7-E7A7D9226BC3}" srcOrd="2" destOrd="0" presId="urn:microsoft.com/office/officeart/2005/8/layout/venn2"/>
    <dgm:cxn modelId="{3AFD8B99-24FE-462B-B3A8-62BFD6A870B6}" type="presParOf" srcId="{DE065614-1B4E-4D76-8CF7-E7A7D9226BC3}" destId="{CB591873-4B3F-4A94-9593-A42FAB4E118B}" srcOrd="0" destOrd="0" presId="urn:microsoft.com/office/officeart/2005/8/layout/venn2"/>
    <dgm:cxn modelId="{2CA69D9C-5874-41D9-B9CB-FE307BAC9FB2}" type="presParOf" srcId="{DE065614-1B4E-4D76-8CF7-E7A7D9226BC3}" destId="{D7574F38-A01B-4653-8785-9DCF99FD15EA}" srcOrd="1" destOrd="0" presId="urn:microsoft.com/office/officeart/2005/8/layout/venn2"/>
    <dgm:cxn modelId="{62C88C6E-6847-40AC-A67A-6CB3B9CF5E1C}" type="presParOf" srcId="{1D589746-A21F-4A08-B7CC-481FCC32A421}" destId="{15CC087C-C5A3-493F-999D-01986BCD7F3F}" srcOrd="3" destOrd="0" presId="urn:microsoft.com/office/officeart/2005/8/layout/venn2"/>
    <dgm:cxn modelId="{27A41654-58BD-43CC-BE7C-7EC801549D3D}" type="presParOf" srcId="{15CC087C-C5A3-493F-999D-01986BCD7F3F}" destId="{DB389FF7-4F17-4C2E-81FF-BCA98E40A106}" srcOrd="0" destOrd="0" presId="urn:microsoft.com/office/officeart/2005/8/layout/venn2"/>
    <dgm:cxn modelId="{F18CF032-C3E2-4C71-BA01-0CFCC77A72A4}" type="presParOf" srcId="{15CC087C-C5A3-493F-999D-01986BCD7F3F}" destId="{F184830A-CFBB-4821-951B-D5574AF9EC56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9ED8AC8-67D7-413B-893D-EFCC6E6D129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C0A0106-ADE3-44DB-BFD9-12AB46431BE5}">
      <dgm:prSet phldrT="[Texte]"/>
      <dgm:spPr>
        <a:solidFill>
          <a:srgbClr val="F1862D"/>
        </a:solidFill>
      </dgm:spPr>
      <dgm:t>
        <a:bodyPr/>
        <a:lstStyle/>
        <a:p>
          <a:r>
            <a:rPr lang="fr-FR" dirty="0" smtClean="0"/>
            <a:t>Formation du personnel</a:t>
          </a:r>
          <a:endParaRPr lang="fr-FR" dirty="0"/>
        </a:p>
      </dgm:t>
    </dgm:pt>
    <dgm:pt modelId="{B54FD687-9A8D-4221-A7E8-F226DB7F0D9B}" type="parTrans" cxnId="{574377D0-C875-44D8-8BFB-F75FBD214085}">
      <dgm:prSet/>
      <dgm:spPr/>
      <dgm:t>
        <a:bodyPr/>
        <a:lstStyle/>
        <a:p>
          <a:endParaRPr lang="fr-FR"/>
        </a:p>
      </dgm:t>
    </dgm:pt>
    <dgm:pt modelId="{55002733-EB5B-42F9-B9E4-A821FDDEEBF6}" type="sibTrans" cxnId="{574377D0-C875-44D8-8BFB-F75FBD214085}">
      <dgm:prSet/>
      <dgm:spPr/>
      <dgm:t>
        <a:bodyPr/>
        <a:lstStyle/>
        <a:p>
          <a:endParaRPr lang="fr-FR"/>
        </a:p>
      </dgm:t>
    </dgm:pt>
    <dgm:pt modelId="{E2F38304-DBCF-43E6-9A9C-C0F2FF2DE556}">
      <dgm:prSet/>
      <dgm:spPr>
        <a:solidFill>
          <a:srgbClr val="1E8DA7"/>
        </a:solidFill>
      </dgm:spPr>
      <dgm:t>
        <a:bodyPr/>
        <a:lstStyle/>
        <a:p>
          <a:r>
            <a:rPr lang="fr-FR" dirty="0" smtClean="0"/>
            <a:t>Communication sur la mise en accessibilité</a:t>
          </a:r>
        </a:p>
      </dgm:t>
    </dgm:pt>
    <dgm:pt modelId="{32ECF284-2599-401C-AE72-DCF025C37189}" type="parTrans" cxnId="{72D08FDB-3010-4CFC-BAF4-77CF443748A7}">
      <dgm:prSet/>
      <dgm:spPr/>
      <dgm:t>
        <a:bodyPr/>
        <a:lstStyle/>
        <a:p>
          <a:endParaRPr lang="fr-FR"/>
        </a:p>
      </dgm:t>
    </dgm:pt>
    <dgm:pt modelId="{9D035FD5-3CB5-4E10-983B-B0F607E17115}" type="sibTrans" cxnId="{72D08FDB-3010-4CFC-BAF4-77CF443748A7}">
      <dgm:prSet/>
      <dgm:spPr/>
      <dgm:t>
        <a:bodyPr/>
        <a:lstStyle/>
        <a:p>
          <a:endParaRPr lang="fr-FR"/>
        </a:p>
      </dgm:t>
    </dgm:pt>
    <dgm:pt modelId="{553D892D-4B14-42FC-9C77-355934A56B32}">
      <dgm:prSet/>
      <dgm:spPr>
        <a:solidFill>
          <a:srgbClr val="1E8DA7"/>
        </a:solidFill>
      </dgm:spPr>
      <dgm:t>
        <a:bodyPr/>
        <a:lstStyle/>
        <a:p>
          <a:r>
            <a:rPr lang="fr-FR" dirty="0" smtClean="0"/>
            <a:t>Mise en place d’un transport de substitution</a:t>
          </a:r>
          <a:endParaRPr lang="fr-FR" dirty="0"/>
        </a:p>
      </dgm:t>
    </dgm:pt>
    <dgm:pt modelId="{4F020F94-8668-4176-B161-8F5547D2D309}" type="parTrans" cxnId="{FFCC6F2D-3F9E-4890-A2F3-4FBD7BF194AD}">
      <dgm:prSet/>
      <dgm:spPr/>
      <dgm:t>
        <a:bodyPr/>
        <a:lstStyle/>
        <a:p>
          <a:endParaRPr lang="fr-FR"/>
        </a:p>
      </dgm:t>
    </dgm:pt>
    <dgm:pt modelId="{0217F9DE-DEC0-4E03-BE8F-BEEA798EAB22}" type="sibTrans" cxnId="{FFCC6F2D-3F9E-4890-A2F3-4FBD7BF194AD}">
      <dgm:prSet/>
      <dgm:spPr/>
      <dgm:t>
        <a:bodyPr/>
        <a:lstStyle/>
        <a:p>
          <a:endParaRPr lang="fr-FR"/>
        </a:p>
      </dgm:t>
    </dgm:pt>
    <dgm:pt modelId="{22726FA2-DD1B-45FE-9E3F-BE1F13435818}">
      <dgm:prSet phldrT="[Texte]"/>
      <dgm:spPr>
        <a:solidFill>
          <a:srgbClr val="F1862D"/>
        </a:solidFill>
        <a:ln>
          <a:noFill/>
        </a:ln>
      </dgm:spPr>
      <dgm:t>
        <a:bodyPr/>
        <a:lstStyle/>
        <a:p>
          <a:r>
            <a:rPr lang="fr-FR" dirty="0" smtClean="0"/>
            <a:t>Sensibilisation aux handicaps</a:t>
          </a:r>
          <a:endParaRPr lang="fr-FR" dirty="0"/>
        </a:p>
      </dgm:t>
    </dgm:pt>
    <dgm:pt modelId="{2EF3D1EE-65C7-4744-80EA-9C6AC218DD36}" type="parTrans" cxnId="{6660159C-9724-4754-B763-F16ED2704C54}">
      <dgm:prSet/>
      <dgm:spPr/>
      <dgm:t>
        <a:bodyPr/>
        <a:lstStyle/>
        <a:p>
          <a:endParaRPr lang="fr-FR"/>
        </a:p>
      </dgm:t>
    </dgm:pt>
    <dgm:pt modelId="{F5FE7056-8068-42ED-AE86-A556EDEF0E54}" type="sibTrans" cxnId="{6660159C-9724-4754-B763-F16ED2704C54}">
      <dgm:prSet/>
      <dgm:spPr/>
      <dgm:t>
        <a:bodyPr/>
        <a:lstStyle/>
        <a:p>
          <a:endParaRPr lang="fr-FR"/>
        </a:p>
      </dgm:t>
    </dgm:pt>
    <dgm:pt modelId="{B0B49BD5-B55E-47EF-A1A0-5EC84CD94D42}">
      <dgm:prSet phldrT="[Texte]"/>
      <dgm:spPr>
        <a:solidFill>
          <a:srgbClr val="F1862D"/>
        </a:solidFill>
        <a:ln>
          <a:noFill/>
        </a:ln>
      </dgm:spPr>
      <dgm:t>
        <a:bodyPr/>
        <a:lstStyle/>
        <a:p>
          <a:r>
            <a:rPr lang="fr-FR" dirty="0" smtClean="0"/>
            <a:t>Formation premiers secours</a:t>
          </a:r>
          <a:endParaRPr lang="fr-FR" dirty="0"/>
        </a:p>
      </dgm:t>
    </dgm:pt>
    <dgm:pt modelId="{AC6F83F9-7482-4694-BBA8-9EE90880352C}" type="parTrans" cxnId="{BEEE12A5-FCDF-4119-9989-ECEE4F3186DB}">
      <dgm:prSet/>
      <dgm:spPr/>
      <dgm:t>
        <a:bodyPr/>
        <a:lstStyle/>
        <a:p>
          <a:endParaRPr lang="fr-FR"/>
        </a:p>
      </dgm:t>
    </dgm:pt>
    <dgm:pt modelId="{CB8B39B4-184C-41E4-8BFF-83FE40394F65}" type="sibTrans" cxnId="{BEEE12A5-FCDF-4119-9989-ECEE4F3186DB}">
      <dgm:prSet/>
      <dgm:spPr/>
      <dgm:t>
        <a:bodyPr/>
        <a:lstStyle/>
        <a:p>
          <a:endParaRPr lang="fr-FR"/>
        </a:p>
      </dgm:t>
    </dgm:pt>
    <dgm:pt modelId="{1A41DAD2-553D-4470-A6CA-742B6A02F725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Au fil du temps sur les arrêts</a:t>
          </a:r>
        </a:p>
      </dgm:t>
    </dgm:pt>
    <dgm:pt modelId="{1D781AAC-EDEE-4DFD-A427-55C8DC84378C}" type="parTrans" cxnId="{26D15976-C90B-450C-A316-290BF2300774}">
      <dgm:prSet/>
      <dgm:spPr/>
      <dgm:t>
        <a:bodyPr/>
        <a:lstStyle/>
        <a:p>
          <a:endParaRPr lang="fr-FR"/>
        </a:p>
      </dgm:t>
    </dgm:pt>
    <dgm:pt modelId="{ECDFA864-17D8-4C65-88A3-0CCC730D73E4}" type="sibTrans" cxnId="{26D15976-C90B-450C-A316-290BF2300774}">
      <dgm:prSet/>
      <dgm:spPr/>
      <dgm:t>
        <a:bodyPr/>
        <a:lstStyle/>
        <a:p>
          <a:endParaRPr lang="fr-FR"/>
        </a:p>
      </dgm:t>
    </dgm:pt>
    <dgm:pt modelId="{225BECFC-0DD9-436E-AC5D-23ED2266ABEB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Sous forme d’un rapport annuel</a:t>
          </a:r>
        </a:p>
      </dgm:t>
    </dgm:pt>
    <dgm:pt modelId="{81F28D2B-E09E-4D90-8BF2-D561ABCDA141}" type="parTrans" cxnId="{8F210884-8D49-44E1-B9A6-9AA086AEBB17}">
      <dgm:prSet/>
      <dgm:spPr/>
      <dgm:t>
        <a:bodyPr/>
        <a:lstStyle/>
        <a:p>
          <a:endParaRPr lang="fr-FR"/>
        </a:p>
      </dgm:t>
    </dgm:pt>
    <dgm:pt modelId="{23E03838-FBBF-4466-B2AC-FC5A1BC1A0D7}" type="sibTrans" cxnId="{8F210884-8D49-44E1-B9A6-9AA086AEBB17}">
      <dgm:prSet/>
      <dgm:spPr/>
      <dgm:t>
        <a:bodyPr/>
        <a:lstStyle/>
        <a:p>
          <a:endParaRPr lang="fr-FR"/>
        </a:p>
      </dgm:t>
    </dgm:pt>
    <dgm:pt modelId="{094F16FC-B9E9-48E6-BC3F-E9B665C01BB7}">
      <dgm:prSet phldrT="[Texte]"/>
      <dgm:spPr>
        <a:solidFill>
          <a:srgbClr val="F1862D"/>
        </a:solidFill>
        <a:ln>
          <a:noFill/>
        </a:ln>
      </dgm:spPr>
      <dgm:t>
        <a:bodyPr/>
        <a:lstStyle/>
        <a:p>
          <a:r>
            <a:rPr lang="fr-FR" dirty="0" smtClean="0"/>
            <a:t>Formations techniques</a:t>
          </a:r>
          <a:endParaRPr lang="fr-FR" dirty="0"/>
        </a:p>
      </dgm:t>
    </dgm:pt>
    <dgm:pt modelId="{67A5A8E7-0233-4EA6-881C-D39C976F1AEC}" type="parTrans" cxnId="{14AF3659-766F-4CF6-9234-FED3F8859C5C}">
      <dgm:prSet/>
      <dgm:spPr/>
    </dgm:pt>
    <dgm:pt modelId="{25591D27-F1C1-418B-BF26-3D5849EF9F01}" type="sibTrans" cxnId="{14AF3659-766F-4CF6-9234-FED3F8859C5C}">
      <dgm:prSet/>
      <dgm:spPr/>
    </dgm:pt>
    <dgm:pt modelId="{9A63B5D7-A5B8-4033-9B07-900AED141946}" type="pres">
      <dgm:prSet presAssocID="{A9ED8AC8-67D7-413B-893D-EFCC6E6D129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442F229-FB63-4246-8EBE-D9CA284B36B3}" type="pres">
      <dgm:prSet presAssocID="{AC0A0106-ADE3-44DB-BFD9-12AB46431BE5}" presName="parentLin" presStyleCnt="0"/>
      <dgm:spPr/>
    </dgm:pt>
    <dgm:pt modelId="{58AB72A6-72E7-4D45-8C5D-E27621E69426}" type="pres">
      <dgm:prSet presAssocID="{AC0A0106-ADE3-44DB-BFD9-12AB46431BE5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24FE1B16-60FA-4D19-BA1F-631703F4CEFB}" type="pres">
      <dgm:prSet presAssocID="{AC0A0106-ADE3-44DB-BFD9-12AB46431BE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5FC9D96-9EEF-410C-8E86-4E06E6AAC812}" type="pres">
      <dgm:prSet presAssocID="{AC0A0106-ADE3-44DB-BFD9-12AB46431BE5}" presName="negativeSpace" presStyleCnt="0"/>
      <dgm:spPr/>
    </dgm:pt>
    <dgm:pt modelId="{B52A4738-C539-4785-961B-95CA5BE249FB}" type="pres">
      <dgm:prSet presAssocID="{AC0A0106-ADE3-44DB-BFD9-12AB46431BE5}" presName="childText" presStyleLbl="conFgAcc1" presStyleIdx="0" presStyleCnt="3">
        <dgm:presLayoutVars>
          <dgm:bulletEnabled val="1"/>
        </dgm:presLayoutVars>
      </dgm:prSet>
      <dgm:spPr>
        <a:noFill/>
      </dgm:spPr>
      <dgm:t>
        <a:bodyPr/>
        <a:lstStyle/>
        <a:p>
          <a:endParaRPr lang="fr-FR"/>
        </a:p>
      </dgm:t>
    </dgm:pt>
    <dgm:pt modelId="{2572B7FB-48A4-4992-B14D-77F7F347D89A}" type="pres">
      <dgm:prSet presAssocID="{55002733-EB5B-42F9-B9E4-A821FDDEEBF6}" presName="spaceBetweenRectangles" presStyleCnt="0"/>
      <dgm:spPr/>
    </dgm:pt>
    <dgm:pt modelId="{9AB89C35-A200-4C9C-AC0C-25536955F51A}" type="pres">
      <dgm:prSet presAssocID="{E2F38304-DBCF-43E6-9A9C-C0F2FF2DE556}" presName="parentLin" presStyleCnt="0"/>
      <dgm:spPr/>
    </dgm:pt>
    <dgm:pt modelId="{862D0478-7F1A-47C9-9D06-B80EEFFDCA86}" type="pres">
      <dgm:prSet presAssocID="{E2F38304-DBCF-43E6-9A9C-C0F2FF2DE556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00E70C77-1F23-453E-ABA0-D0B8078E67FE}" type="pres">
      <dgm:prSet presAssocID="{E2F38304-DBCF-43E6-9A9C-C0F2FF2DE55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FED9456-2344-4B4C-B32A-4E4E190276C6}" type="pres">
      <dgm:prSet presAssocID="{E2F38304-DBCF-43E6-9A9C-C0F2FF2DE556}" presName="negativeSpace" presStyleCnt="0"/>
      <dgm:spPr/>
    </dgm:pt>
    <dgm:pt modelId="{42CB5B0B-73D7-40BC-91C8-ACFC03FC472E}" type="pres">
      <dgm:prSet presAssocID="{E2F38304-DBCF-43E6-9A9C-C0F2FF2DE556}" presName="childText" presStyleLbl="conFgAcc1" presStyleIdx="1" presStyleCnt="3" custLinFactNeighborX="-154" custLinFactNeighborY="4147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2C7A568-AA58-4356-AB3E-573E0B1B19F9}" type="pres">
      <dgm:prSet presAssocID="{9D035FD5-3CB5-4E10-983B-B0F607E17115}" presName="spaceBetweenRectangles" presStyleCnt="0"/>
      <dgm:spPr/>
    </dgm:pt>
    <dgm:pt modelId="{6C223BDF-23CC-41C9-93B3-B3B35529A0B3}" type="pres">
      <dgm:prSet presAssocID="{553D892D-4B14-42FC-9C77-355934A56B32}" presName="parentLin" presStyleCnt="0"/>
      <dgm:spPr/>
    </dgm:pt>
    <dgm:pt modelId="{727889F7-555D-4BB4-A412-55BEDBF46994}" type="pres">
      <dgm:prSet presAssocID="{553D892D-4B14-42FC-9C77-355934A56B32}" presName="parentLeftMargin" presStyleLbl="node1" presStyleIdx="1" presStyleCnt="3"/>
      <dgm:spPr/>
      <dgm:t>
        <a:bodyPr/>
        <a:lstStyle/>
        <a:p>
          <a:endParaRPr lang="fr-FR"/>
        </a:p>
      </dgm:t>
    </dgm:pt>
    <dgm:pt modelId="{4843D94D-0F1C-417D-8936-C01CCC2CEEA1}" type="pres">
      <dgm:prSet presAssocID="{553D892D-4B14-42FC-9C77-355934A56B3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2ED13AE-C86D-448E-A7C0-AD7A94117EF2}" type="pres">
      <dgm:prSet presAssocID="{553D892D-4B14-42FC-9C77-355934A56B32}" presName="negativeSpace" presStyleCnt="0"/>
      <dgm:spPr/>
    </dgm:pt>
    <dgm:pt modelId="{220A6EE5-33EF-459E-B667-76009F91CDD3}" type="pres">
      <dgm:prSet presAssocID="{553D892D-4B14-42FC-9C77-355934A56B32}" presName="childText" presStyleLbl="conFgAcc1" presStyleIdx="2" presStyleCnt="3">
        <dgm:presLayoutVars>
          <dgm:bulletEnabled val="1"/>
        </dgm:presLayoutVars>
      </dgm:prSet>
      <dgm:spPr>
        <a:noFill/>
        <a:ln>
          <a:noFill/>
        </a:ln>
      </dgm:spPr>
    </dgm:pt>
  </dgm:ptLst>
  <dgm:cxnLst>
    <dgm:cxn modelId="{62B375D9-1E83-4A7F-A04E-9266FAA5E943}" type="presOf" srcId="{1A41DAD2-553D-4470-A6CA-742B6A02F725}" destId="{42CB5B0B-73D7-40BC-91C8-ACFC03FC472E}" srcOrd="0" destOrd="0" presId="urn:microsoft.com/office/officeart/2005/8/layout/list1"/>
    <dgm:cxn modelId="{5832A512-C9C1-43D2-B131-0B56B15C2815}" type="presOf" srcId="{AC0A0106-ADE3-44DB-BFD9-12AB46431BE5}" destId="{58AB72A6-72E7-4D45-8C5D-E27621E69426}" srcOrd="0" destOrd="0" presId="urn:microsoft.com/office/officeart/2005/8/layout/list1"/>
    <dgm:cxn modelId="{14AF3659-766F-4CF6-9234-FED3F8859C5C}" srcId="{AC0A0106-ADE3-44DB-BFD9-12AB46431BE5}" destId="{094F16FC-B9E9-48E6-BC3F-E9B665C01BB7}" srcOrd="1" destOrd="0" parTransId="{67A5A8E7-0233-4EA6-881C-D39C976F1AEC}" sibTransId="{25591D27-F1C1-418B-BF26-3D5849EF9F01}"/>
    <dgm:cxn modelId="{8F210884-8D49-44E1-B9A6-9AA086AEBB17}" srcId="{E2F38304-DBCF-43E6-9A9C-C0F2FF2DE556}" destId="{225BECFC-0DD9-436E-AC5D-23ED2266ABEB}" srcOrd="1" destOrd="0" parTransId="{81F28D2B-E09E-4D90-8BF2-D561ABCDA141}" sibTransId="{23E03838-FBBF-4466-B2AC-FC5A1BC1A0D7}"/>
    <dgm:cxn modelId="{689F3BED-9FBB-412D-A981-48B4C08FF124}" type="presOf" srcId="{B0B49BD5-B55E-47EF-A1A0-5EC84CD94D42}" destId="{B52A4738-C539-4785-961B-95CA5BE249FB}" srcOrd="0" destOrd="2" presId="urn:microsoft.com/office/officeart/2005/8/layout/list1"/>
    <dgm:cxn modelId="{8A425A81-024A-4C64-B5DB-F6826B4E1C28}" type="presOf" srcId="{E2F38304-DBCF-43E6-9A9C-C0F2FF2DE556}" destId="{00E70C77-1F23-453E-ABA0-D0B8078E67FE}" srcOrd="1" destOrd="0" presId="urn:microsoft.com/office/officeart/2005/8/layout/list1"/>
    <dgm:cxn modelId="{574377D0-C875-44D8-8BFB-F75FBD214085}" srcId="{A9ED8AC8-67D7-413B-893D-EFCC6E6D1294}" destId="{AC0A0106-ADE3-44DB-BFD9-12AB46431BE5}" srcOrd="0" destOrd="0" parTransId="{B54FD687-9A8D-4221-A7E8-F226DB7F0D9B}" sibTransId="{55002733-EB5B-42F9-B9E4-A821FDDEEBF6}"/>
    <dgm:cxn modelId="{96E6C300-06E8-4364-9130-CF3543268EEE}" type="presOf" srcId="{E2F38304-DBCF-43E6-9A9C-C0F2FF2DE556}" destId="{862D0478-7F1A-47C9-9D06-B80EEFFDCA86}" srcOrd="0" destOrd="0" presId="urn:microsoft.com/office/officeart/2005/8/layout/list1"/>
    <dgm:cxn modelId="{FFCC6F2D-3F9E-4890-A2F3-4FBD7BF194AD}" srcId="{A9ED8AC8-67D7-413B-893D-EFCC6E6D1294}" destId="{553D892D-4B14-42FC-9C77-355934A56B32}" srcOrd="2" destOrd="0" parTransId="{4F020F94-8668-4176-B161-8F5547D2D309}" sibTransId="{0217F9DE-DEC0-4E03-BE8F-BEEA798EAB22}"/>
    <dgm:cxn modelId="{87B70624-5E99-45DD-BBA8-D455D72C9BEE}" type="presOf" srcId="{094F16FC-B9E9-48E6-BC3F-E9B665C01BB7}" destId="{B52A4738-C539-4785-961B-95CA5BE249FB}" srcOrd="0" destOrd="1" presId="urn:microsoft.com/office/officeart/2005/8/layout/list1"/>
    <dgm:cxn modelId="{72D08FDB-3010-4CFC-BAF4-77CF443748A7}" srcId="{A9ED8AC8-67D7-413B-893D-EFCC6E6D1294}" destId="{E2F38304-DBCF-43E6-9A9C-C0F2FF2DE556}" srcOrd="1" destOrd="0" parTransId="{32ECF284-2599-401C-AE72-DCF025C37189}" sibTransId="{9D035FD5-3CB5-4E10-983B-B0F607E17115}"/>
    <dgm:cxn modelId="{898A2F94-3B68-429E-9526-713B2E92041F}" type="presOf" srcId="{AC0A0106-ADE3-44DB-BFD9-12AB46431BE5}" destId="{24FE1B16-60FA-4D19-BA1F-631703F4CEFB}" srcOrd="1" destOrd="0" presId="urn:microsoft.com/office/officeart/2005/8/layout/list1"/>
    <dgm:cxn modelId="{6660159C-9724-4754-B763-F16ED2704C54}" srcId="{AC0A0106-ADE3-44DB-BFD9-12AB46431BE5}" destId="{22726FA2-DD1B-45FE-9E3F-BE1F13435818}" srcOrd="0" destOrd="0" parTransId="{2EF3D1EE-65C7-4744-80EA-9C6AC218DD36}" sibTransId="{F5FE7056-8068-42ED-AE86-A556EDEF0E54}"/>
    <dgm:cxn modelId="{D4F0B7BC-D8D8-4A12-9EE7-653FA12A5D80}" type="presOf" srcId="{553D892D-4B14-42FC-9C77-355934A56B32}" destId="{727889F7-555D-4BB4-A412-55BEDBF46994}" srcOrd="0" destOrd="0" presId="urn:microsoft.com/office/officeart/2005/8/layout/list1"/>
    <dgm:cxn modelId="{9AA43168-7578-4ABB-A55C-853F44AF0913}" type="presOf" srcId="{A9ED8AC8-67D7-413B-893D-EFCC6E6D1294}" destId="{9A63B5D7-A5B8-4033-9B07-900AED141946}" srcOrd="0" destOrd="0" presId="urn:microsoft.com/office/officeart/2005/8/layout/list1"/>
    <dgm:cxn modelId="{BEEE12A5-FCDF-4119-9989-ECEE4F3186DB}" srcId="{AC0A0106-ADE3-44DB-BFD9-12AB46431BE5}" destId="{B0B49BD5-B55E-47EF-A1A0-5EC84CD94D42}" srcOrd="2" destOrd="0" parTransId="{AC6F83F9-7482-4694-BBA8-9EE90880352C}" sibTransId="{CB8B39B4-184C-41E4-8BFF-83FE40394F65}"/>
    <dgm:cxn modelId="{C17BB675-9712-44D9-8F72-00072B8D4EF1}" type="presOf" srcId="{225BECFC-0DD9-436E-AC5D-23ED2266ABEB}" destId="{42CB5B0B-73D7-40BC-91C8-ACFC03FC472E}" srcOrd="0" destOrd="1" presId="urn:microsoft.com/office/officeart/2005/8/layout/list1"/>
    <dgm:cxn modelId="{26D15976-C90B-450C-A316-290BF2300774}" srcId="{E2F38304-DBCF-43E6-9A9C-C0F2FF2DE556}" destId="{1A41DAD2-553D-4470-A6CA-742B6A02F725}" srcOrd="0" destOrd="0" parTransId="{1D781AAC-EDEE-4DFD-A427-55C8DC84378C}" sibTransId="{ECDFA864-17D8-4C65-88A3-0CCC730D73E4}"/>
    <dgm:cxn modelId="{22B38901-DEF0-47CD-94C2-92FE6DD8F2F1}" type="presOf" srcId="{553D892D-4B14-42FC-9C77-355934A56B32}" destId="{4843D94D-0F1C-417D-8936-C01CCC2CEEA1}" srcOrd="1" destOrd="0" presId="urn:microsoft.com/office/officeart/2005/8/layout/list1"/>
    <dgm:cxn modelId="{5807E53A-DE0D-4753-B7F5-43D208EA5DF6}" type="presOf" srcId="{22726FA2-DD1B-45FE-9E3F-BE1F13435818}" destId="{B52A4738-C539-4785-961B-95CA5BE249FB}" srcOrd="0" destOrd="0" presId="urn:microsoft.com/office/officeart/2005/8/layout/list1"/>
    <dgm:cxn modelId="{26907206-8C2F-42DD-8014-6C4A0B5DC6CC}" type="presParOf" srcId="{9A63B5D7-A5B8-4033-9B07-900AED141946}" destId="{B442F229-FB63-4246-8EBE-D9CA284B36B3}" srcOrd="0" destOrd="0" presId="urn:microsoft.com/office/officeart/2005/8/layout/list1"/>
    <dgm:cxn modelId="{2CFED110-7767-4A22-B4B3-C043BDC30CA4}" type="presParOf" srcId="{B442F229-FB63-4246-8EBE-D9CA284B36B3}" destId="{58AB72A6-72E7-4D45-8C5D-E27621E69426}" srcOrd="0" destOrd="0" presId="urn:microsoft.com/office/officeart/2005/8/layout/list1"/>
    <dgm:cxn modelId="{E69D1C73-1D19-427D-8F65-162B593D1858}" type="presParOf" srcId="{B442F229-FB63-4246-8EBE-D9CA284B36B3}" destId="{24FE1B16-60FA-4D19-BA1F-631703F4CEFB}" srcOrd="1" destOrd="0" presId="urn:microsoft.com/office/officeart/2005/8/layout/list1"/>
    <dgm:cxn modelId="{715A82E4-471E-46AB-B22C-5C5DB33EB56E}" type="presParOf" srcId="{9A63B5D7-A5B8-4033-9B07-900AED141946}" destId="{35FC9D96-9EEF-410C-8E86-4E06E6AAC812}" srcOrd="1" destOrd="0" presId="urn:microsoft.com/office/officeart/2005/8/layout/list1"/>
    <dgm:cxn modelId="{CD8CCA7C-7470-4DB8-BD98-CE3DDEFBB653}" type="presParOf" srcId="{9A63B5D7-A5B8-4033-9B07-900AED141946}" destId="{B52A4738-C539-4785-961B-95CA5BE249FB}" srcOrd="2" destOrd="0" presId="urn:microsoft.com/office/officeart/2005/8/layout/list1"/>
    <dgm:cxn modelId="{9C43B8B8-A75F-4622-BAF3-27097514357C}" type="presParOf" srcId="{9A63B5D7-A5B8-4033-9B07-900AED141946}" destId="{2572B7FB-48A4-4992-B14D-77F7F347D89A}" srcOrd="3" destOrd="0" presId="urn:microsoft.com/office/officeart/2005/8/layout/list1"/>
    <dgm:cxn modelId="{86658C64-60B1-4E92-A441-92B52A9FC2EA}" type="presParOf" srcId="{9A63B5D7-A5B8-4033-9B07-900AED141946}" destId="{9AB89C35-A200-4C9C-AC0C-25536955F51A}" srcOrd="4" destOrd="0" presId="urn:microsoft.com/office/officeart/2005/8/layout/list1"/>
    <dgm:cxn modelId="{23F6FBD9-C244-418B-AE01-404BF2B7AA0C}" type="presParOf" srcId="{9AB89C35-A200-4C9C-AC0C-25536955F51A}" destId="{862D0478-7F1A-47C9-9D06-B80EEFFDCA86}" srcOrd="0" destOrd="0" presId="urn:microsoft.com/office/officeart/2005/8/layout/list1"/>
    <dgm:cxn modelId="{1FA62436-B515-4522-8954-FD6023D1A2B6}" type="presParOf" srcId="{9AB89C35-A200-4C9C-AC0C-25536955F51A}" destId="{00E70C77-1F23-453E-ABA0-D0B8078E67FE}" srcOrd="1" destOrd="0" presId="urn:microsoft.com/office/officeart/2005/8/layout/list1"/>
    <dgm:cxn modelId="{2477F81E-00C0-471F-AB30-36964BB0752C}" type="presParOf" srcId="{9A63B5D7-A5B8-4033-9B07-900AED141946}" destId="{BFED9456-2344-4B4C-B32A-4E4E190276C6}" srcOrd="5" destOrd="0" presId="urn:microsoft.com/office/officeart/2005/8/layout/list1"/>
    <dgm:cxn modelId="{D8969C4E-060E-40CE-B30C-BF922007E49E}" type="presParOf" srcId="{9A63B5D7-A5B8-4033-9B07-900AED141946}" destId="{42CB5B0B-73D7-40BC-91C8-ACFC03FC472E}" srcOrd="6" destOrd="0" presId="urn:microsoft.com/office/officeart/2005/8/layout/list1"/>
    <dgm:cxn modelId="{FAB0FDEF-613B-4971-8A28-D0F2D5BDE0A2}" type="presParOf" srcId="{9A63B5D7-A5B8-4033-9B07-900AED141946}" destId="{12C7A568-AA58-4356-AB3E-573E0B1B19F9}" srcOrd="7" destOrd="0" presId="urn:microsoft.com/office/officeart/2005/8/layout/list1"/>
    <dgm:cxn modelId="{10BAD979-CF43-4960-A209-7772BD4D8EE3}" type="presParOf" srcId="{9A63B5D7-A5B8-4033-9B07-900AED141946}" destId="{6C223BDF-23CC-41C9-93B3-B3B35529A0B3}" srcOrd="8" destOrd="0" presId="urn:microsoft.com/office/officeart/2005/8/layout/list1"/>
    <dgm:cxn modelId="{ABB624AB-868E-46A3-8837-E963361DB580}" type="presParOf" srcId="{6C223BDF-23CC-41C9-93B3-B3B35529A0B3}" destId="{727889F7-555D-4BB4-A412-55BEDBF46994}" srcOrd="0" destOrd="0" presId="urn:microsoft.com/office/officeart/2005/8/layout/list1"/>
    <dgm:cxn modelId="{A448C975-48FE-4462-8928-B541AFE82ED1}" type="presParOf" srcId="{6C223BDF-23CC-41C9-93B3-B3B35529A0B3}" destId="{4843D94D-0F1C-417D-8936-C01CCC2CEEA1}" srcOrd="1" destOrd="0" presId="urn:microsoft.com/office/officeart/2005/8/layout/list1"/>
    <dgm:cxn modelId="{13746906-D9AB-41D6-B301-DF8300F78FA0}" type="presParOf" srcId="{9A63B5D7-A5B8-4033-9B07-900AED141946}" destId="{52ED13AE-C86D-448E-A7C0-AD7A94117EF2}" srcOrd="9" destOrd="0" presId="urn:microsoft.com/office/officeart/2005/8/layout/list1"/>
    <dgm:cxn modelId="{787B6C1F-510E-4207-B7BE-7852008DFB0B}" type="presParOf" srcId="{9A63B5D7-A5B8-4033-9B07-900AED141946}" destId="{220A6EE5-33EF-459E-B667-76009F91CDD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9ED8AC8-67D7-413B-893D-EFCC6E6D129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C0A0106-ADE3-44DB-BFD9-12AB46431BE5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Formation du personnel</a:t>
          </a:r>
          <a:endParaRPr lang="fr-FR" dirty="0"/>
        </a:p>
      </dgm:t>
    </dgm:pt>
    <dgm:pt modelId="{B54FD687-9A8D-4221-A7E8-F226DB7F0D9B}" type="parTrans" cxnId="{574377D0-C875-44D8-8BFB-F75FBD214085}">
      <dgm:prSet/>
      <dgm:spPr/>
      <dgm:t>
        <a:bodyPr/>
        <a:lstStyle/>
        <a:p>
          <a:endParaRPr lang="fr-FR"/>
        </a:p>
      </dgm:t>
    </dgm:pt>
    <dgm:pt modelId="{55002733-EB5B-42F9-B9E4-A821FDDEEBF6}" type="sibTrans" cxnId="{574377D0-C875-44D8-8BFB-F75FBD214085}">
      <dgm:prSet/>
      <dgm:spPr/>
      <dgm:t>
        <a:bodyPr/>
        <a:lstStyle/>
        <a:p>
          <a:endParaRPr lang="fr-FR"/>
        </a:p>
      </dgm:t>
    </dgm:pt>
    <dgm:pt modelId="{E2F38304-DBCF-43E6-9A9C-C0F2FF2DE556}">
      <dgm:prSet/>
      <dgm:spPr>
        <a:solidFill>
          <a:srgbClr val="F1862D"/>
        </a:solidFill>
      </dgm:spPr>
      <dgm:t>
        <a:bodyPr/>
        <a:lstStyle/>
        <a:p>
          <a:r>
            <a:rPr lang="fr-FR" dirty="0" smtClean="0"/>
            <a:t>Communication sur la mise en accessibilité</a:t>
          </a:r>
        </a:p>
      </dgm:t>
    </dgm:pt>
    <dgm:pt modelId="{32ECF284-2599-401C-AE72-DCF025C37189}" type="parTrans" cxnId="{72D08FDB-3010-4CFC-BAF4-77CF443748A7}">
      <dgm:prSet/>
      <dgm:spPr/>
      <dgm:t>
        <a:bodyPr/>
        <a:lstStyle/>
        <a:p>
          <a:endParaRPr lang="fr-FR"/>
        </a:p>
      </dgm:t>
    </dgm:pt>
    <dgm:pt modelId="{9D035FD5-3CB5-4E10-983B-B0F607E17115}" type="sibTrans" cxnId="{72D08FDB-3010-4CFC-BAF4-77CF443748A7}">
      <dgm:prSet/>
      <dgm:spPr/>
      <dgm:t>
        <a:bodyPr/>
        <a:lstStyle/>
        <a:p>
          <a:endParaRPr lang="fr-FR"/>
        </a:p>
      </dgm:t>
    </dgm:pt>
    <dgm:pt modelId="{553D892D-4B14-42FC-9C77-355934A56B32}">
      <dgm:prSet/>
      <dgm:spPr>
        <a:solidFill>
          <a:srgbClr val="1E8DA7"/>
        </a:solidFill>
      </dgm:spPr>
      <dgm:t>
        <a:bodyPr/>
        <a:lstStyle/>
        <a:p>
          <a:r>
            <a:rPr lang="fr-FR" dirty="0" smtClean="0"/>
            <a:t>Mise en place d’un transport de substitution</a:t>
          </a:r>
          <a:endParaRPr lang="fr-FR" dirty="0"/>
        </a:p>
      </dgm:t>
    </dgm:pt>
    <dgm:pt modelId="{4F020F94-8668-4176-B161-8F5547D2D309}" type="parTrans" cxnId="{FFCC6F2D-3F9E-4890-A2F3-4FBD7BF194AD}">
      <dgm:prSet/>
      <dgm:spPr/>
      <dgm:t>
        <a:bodyPr/>
        <a:lstStyle/>
        <a:p>
          <a:endParaRPr lang="fr-FR"/>
        </a:p>
      </dgm:t>
    </dgm:pt>
    <dgm:pt modelId="{0217F9DE-DEC0-4E03-BE8F-BEEA798EAB22}" type="sibTrans" cxnId="{FFCC6F2D-3F9E-4890-A2F3-4FBD7BF194AD}">
      <dgm:prSet/>
      <dgm:spPr/>
      <dgm:t>
        <a:bodyPr/>
        <a:lstStyle/>
        <a:p>
          <a:endParaRPr lang="fr-FR"/>
        </a:p>
      </dgm:t>
    </dgm:pt>
    <dgm:pt modelId="{5D8EE0F5-7692-4F9E-9EBB-04984F5A4855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Au fil du temps sur les arrêts</a:t>
          </a:r>
        </a:p>
      </dgm:t>
    </dgm:pt>
    <dgm:pt modelId="{87680F1C-3AFB-44C2-A1DC-54CDCBD5978F}" type="parTrans" cxnId="{643408D5-706D-423D-899C-7EC661A0D3FB}">
      <dgm:prSet/>
      <dgm:spPr/>
      <dgm:t>
        <a:bodyPr/>
        <a:lstStyle/>
        <a:p>
          <a:endParaRPr lang="fr-FR"/>
        </a:p>
      </dgm:t>
    </dgm:pt>
    <dgm:pt modelId="{854218D0-F33E-4076-AF96-99E6413EBB70}" type="sibTrans" cxnId="{643408D5-706D-423D-899C-7EC661A0D3FB}">
      <dgm:prSet/>
      <dgm:spPr/>
      <dgm:t>
        <a:bodyPr/>
        <a:lstStyle/>
        <a:p>
          <a:endParaRPr lang="fr-FR"/>
        </a:p>
      </dgm:t>
    </dgm:pt>
    <dgm:pt modelId="{69698EA2-ED93-4485-BF7E-764AE4F3A811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Sous forme d’un rapport annuel</a:t>
          </a:r>
        </a:p>
      </dgm:t>
    </dgm:pt>
    <dgm:pt modelId="{36B0ACF3-29E9-4F9D-866C-1D2A8420E0B4}" type="parTrans" cxnId="{43B72A55-C168-45AB-9C4E-A52D3F80DEC7}">
      <dgm:prSet/>
      <dgm:spPr/>
      <dgm:t>
        <a:bodyPr/>
        <a:lstStyle/>
        <a:p>
          <a:endParaRPr lang="fr-FR"/>
        </a:p>
      </dgm:t>
    </dgm:pt>
    <dgm:pt modelId="{D72F9B3C-531E-4E42-9C1C-AFB3935607BA}" type="sibTrans" cxnId="{43B72A55-C168-45AB-9C4E-A52D3F80DEC7}">
      <dgm:prSet/>
      <dgm:spPr/>
      <dgm:t>
        <a:bodyPr/>
        <a:lstStyle/>
        <a:p>
          <a:endParaRPr lang="fr-FR"/>
        </a:p>
      </dgm:t>
    </dgm:pt>
    <dgm:pt modelId="{7AEC215B-1C36-4D20-B4D3-9EB87B79387F}">
      <dgm:prSet phldrT="[Texte]"/>
      <dgm:spPr>
        <a:solidFill>
          <a:srgbClr val="F1862D"/>
        </a:solidFill>
        <a:ln>
          <a:noFill/>
        </a:ln>
      </dgm:spPr>
      <dgm:t>
        <a:bodyPr/>
        <a:lstStyle/>
        <a:p>
          <a:r>
            <a:rPr lang="fr-FR" dirty="0" smtClean="0"/>
            <a:t>Sensibilisation aux handicaps</a:t>
          </a:r>
          <a:endParaRPr lang="fr-FR" dirty="0"/>
        </a:p>
      </dgm:t>
    </dgm:pt>
    <dgm:pt modelId="{D74747C2-9C50-417D-A77F-DB65C75BF4FD}" type="parTrans" cxnId="{D62EEF6D-B6AB-4A0E-B5DD-948483F8FA8D}">
      <dgm:prSet/>
      <dgm:spPr/>
      <dgm:t>
        <a:bodyPr/>
        <a:lstStyle/>
        <a:p>
          <a:endParaRPr lang="fr-FR"/>
        </a:p>
      </dgm:t>
    </dgm:pt>
    <dgm:pt modelId="{0CAF552D-18E8-45E0-A434-E698ABA37587}" type="sibTrans" cxnId="{D62EEF6D-B6AB-4A0E-B5DD-948483F8FA8D}">
      <dgm:prSet/>
      <dgm:spPr/>
      <dgm:t>
        <a:bodyPr/>
        <a:lstStyle/>
        <a:p>
          <a:endParaRPr lang="fr-FR"/>
        </a:p>
      </dgm:t>
    </dgm:pt>
    <dgm:pt modelId="{144D4193-15E0-4CB3-9DB8-742C603DE7DD}">
      <dgm:prSet phldrT="[Texte]"/>
      <dgm:spPr>
        <a:solidFill>
          <a:srgbClr val="F1862D"/>
        </a:solidFill>
        <a:ln>
          <a:noFill/>
        </a:ln>
      </dgm:spPr>
      <dgm:t>
        <a:bodyPr/>
        <a:lstStyle/>
        <a:p>
          <a:r>
            <a:rPr lang="fr-FR" dirty="0" smtClean="0"/>
            <a:t>Formation premiers secours</a:t>
          </a:r>
          <a:endParaRPr lang="fr-FR" dirty="0"/>
        </a:p>
      </dgm:t>
    </dgm:pt>
    <dgm:pt modelId="{5B028B15-BDBA-4C12-9369-0C1CB714592B}" type="parTrans" cxnId="{57269671-E31D-4CB1-B057-3E4F1A8246FE}">
      <dgm:prSet/>
      <dgm:spPr/>
      <dgm:t>
        <a:bodyPr/>
        <a:lstStyle/>
        <a:p>
          <a:endParaRPr lang="fr-FR"/>
        </a:p>
      </dgm:t>
    </dgm:pt>
    <dgm:pt modelId="{0D656153-67D4-4B58-9738-BFF7BA0CC5BA}" type="sibTrans" cxnId="{57269671-E31D-4CB1-B057-3E4F1A8246FE}">
      <dgm:prSet/>
      <dgm:spPr/>
      <dgm:t>
        <a:bodyPr/>
        <a:lstStyle/>
        <a:p>
          <a:endParaRPr lang="fr-FR"/>
        </a:p>
      </dgm:t>
    </dgm:pt>
    <dgm:pt modelId="{760A60B2-87FF-4079-B365-62C341DC24B1}">
      <dgm:prSet phldrT="[Texte]"/>
      <dgm:spPr>
        <a:solidFill>
          <a:srgbClr val="F1862D"/>
        </a:solidFill>
        <a:ln>
          <a:noFill/>
        </a:ln>
      </dgm:spPr>
      <dgm:t>
        <a:bodyPr/>
        <a:lstStyle/>
        <a:p>
          <a:r>
            <a:rPr lang="fr-FR" dirty="0" smtClean="0"/>
            <a:t>Formations techniques</a:t>
          </a:r>
          <a:endParaRPr lang="fr-FR" dirty="0"/>
        </a:p>
      </dgm:t>
    </dgm:pt>
    <dgm:pt modelId="{5ECA7EAB-C21E-4D42-BE0D-BD436613B4C2}" type="parTrans" cxnId="{7270B18E-1F22-430F-A51C-D9B2F1B49D25}">
      <dgm:prSet/>
      <dgm:spPr/>
    </dgm:pt>
    <dgm:pt modelId="{4D2D2A38-EAF6-4503-831E-CE0B1A140F3C}" type="sibTrans" cxnId="{7270B18E-1F22-430F-A51C-D9B2F1B49D25}">
      <dgm:prSet/>
      <dgm:spPr/>
    </dgm:pt>
    <dgm:pt modelId="{9A63B5D7-A5B8-4033-9B07-900AED141946}" type="pres">
      <dgm:prSet presAssocID="{A9ED8AC8-67D7-413B-893D-EFCC6E6D129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442F229-FB63-4246-8EBE-D9CA284B36B3}" type="pres">
      <dgm:prSet presAssocID="{AC0A0106-ADE3-44DB-BFD9-12AB46431BE5}" presName="parentLin" presStyleCnt="0"/>
      <dgm:spPr/>
    </dgm:pt>
    <dgm:pt modelId="{58AB72A6-72E7-4D45-8C5D-E27621E69426}" type="pres">
      <dgm:prSet presAssocID="{AC0A0106-ADE3-44DB-BFD9-12AB46431BE5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24FE1B16-60FA-4D19-BA1F-631703F4CEFB}" type="pres">
      <dgm:prSet presAssocID="{AC0A0106-ADE3-44DB-BFD9-12AB46431BE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5FC9D96-9EEF-410C-8E86-4E06E6AAC812}" type="pres">
      <dgm:prSet presAssocID="{AC0A0106-ADE3-44DB-BFD9-12AB46431BE5}" presName="negativeSpace" presStyleCnt="0"/>
      <dgm:spPr/>
    </dgm:pt>
    <dgm:pt modelId="{B52A4738-C539-4785-961B-95CA5BE249FB}" type="pres">
      <dgm:prSet presAssocID="{AC0A0106-ADE3-44DB-BFD9-12AB46431BE5}" presName="childText" presStyleLbl="conFgAcc1" presStyleIdx="0" presStyleCnt="3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fr-FR"/>
        </a:p>
      </dgm:t>
    </dgm:pt>
    <dgm:pt modelId="{2572B7FB-48A4-4992-B14D-77F7F347D89A}" type="pres">
      <dgm:prSet presAssocID="{55002733-EB5B-42F9-B9E4-A821FDDEEBF6}" presName="spaceBetweenRectangles" presStyleCnt="0"/>
      <dgm:spPr/>
    </dgm:pt>
    <dgm:pt modelId="{9AB89C35-A200-4C9C-AC0C-25536955F51A}" type="pres">
      <dgm:prSet presAssocID="{E2F38304-DBCF-43E6-9A9C-C0F2FF2DE556}" presName="parentLin" presStyleCnt="0"/>
      <dgm:spPr/>
    </dgm:pt>
    <dgm:pt modelId="{862D0478-7F1A-47C9-9D06-B80EEFFDCA86}" type="pres">
      <dgm:prSet presAssocID="{E2F38304-DBCF-43E6-9A9C-C0F2FF2DE556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00E70C77-1F23-453E-ABA0-D0B8078E67FE}" type="pres">
      <dgm:prSet presAssocID="{E2F38304-DBCF-43E6-9A9C-C0F2FF2DE55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FED9456-2344-4B4C-B32A-4E4E190276C6}" type="pres">
      <dgm:prSet presAssocID="{E2F38304-DBCF-43E6-9A9C-C0F2FF2DE556}" presName="negativeSpace" presStyleCnt="0"/>
      <dgm:spPr/>
    </dgm:pt>
    <dgm:pt modelId="{42CB5B0B-73D7-40BC-91C8-ACFC03FC472E}" type="pres">
      <dgm:prSet presAssocID="{E2F38304-DBCF-43E6-9A9C-C0F2FF2DE556}" presName="childText" presStyleLbl="conFgAcc1" presStyleIdx="1" presStyleCnt="3" custLinFactNeighborX="-154" custLinFactNeighborY="41477">
        <dgm:presLayoutVars>
          <dgm:bulletEnabled val="1"/>
        </dgm:presLayoutVars>
      </dgm:prSet>
      <dgm:spPr>
        <a:ln>
          <a:noFill/>
        </a:ln>
      </dgm:spPr>
      <dgm:t>
        <a:bodyPr/>
        <a:lstStyle/>
        <a:p>
          <a:endParaRPr lang="fr-FR"/>
        </a:p>
      </dgm:t>
    </dgm:pt>
    <dgm:pt modelId="{12C7A568-AA58-4356-AB3E-573E0B1B19F9}" type="pres">
      <dgm:prSet presAssocID="{9D035FD5-3CB5-4E10-983B-B0F607E17115}" presName="spaceBetweenRectangles" presStyleCnt="0"/>
      <dgm:spPr/>
    </dgm:pt>
    <dgm:pt modelId="{6C223BDF-23CC-41C9-93B3-B3B35529A0B3}" type="pres">
      <dgm:prSet presAssocID="{553D892D-4B14-42FC-9C77-355934A56B32}" presName="parentLin" presStyleCnt="0"/>
      <dgm:spPr/>
    </dgm:pt>
    <dgm:pt modelId="{727889F7-555D-4BB4-A412-55BEDBF46994}" type="pres">
      <dgm:prSet presAssocID="{553D892D-4B14-42FC-9C77-355934A56B32}" presName="parentLeftMargin" presStyleLbl="node1" presStyleIdx="1" presStyleCnt="3"/>
      <dgm:spPr/>
      <dgm:t>
        <a:bodyPr/>
        <a:lstStyle/>
        <a:p>
          <a:endParaRPr lang="fr-FR"/>
        </a:p>
      </dgm:t>
    </dgm:pt>
    <dgm:pt modelId="{4843D94D-0F1C-417D-8936-C01CCC2CEEA1}" type="pres">
      <dgm:prSet presAssocID="{553D892D-4B14-42FC-9C77-355934A56B3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2ED13AE-C86D-448E-A7C0-AD7A94117EF2}" type="pres">
      <dgm:prSet presAssocID="{553D892D-4B14-42FC-9C77-355934A56B32}" presName="negativeSpace" presStyleCnt="0"/>
      <dgm:spPr/>
    </dgm:pt>
    <dgm:pt modelId="{220A6EE5-33EF-459E-B667-76009F91CDD3}" type="pres">
      <dgm:prSet presAssocID="{553D892D-4B14-42FC-9C77-355934A56B32}" presName="childText" presStyleLbl="conFgAcc1" presStyleIdx="2" presStyleCnt="3">
        <dgm:presLayoutVars>
          <dgm:bulletEnabled val="1"/>
        </dgm:presLayoutVars>
      </dgm:prSet>
      <dgm:spPr>
        <a:noFill/>
        <a:ln>
          <a:noFill/>
        </a:ln>
      </dgm:spPr>
    </dgm:pt>
  </dgm:ptLst>
  <dgm:cxnLst>
    <dgm:cxn modelId="{2C7505EE-FE94-41B9-BAD8-7292DBB280B6}" type="presOf" srcId="{5D8EE0F5-7692-4F9E-9EBB-04984F5A4855}" destId="{42CB5B0B-73D7-40BC-91C8-ACFC03FC472E}" srcOrd="0" destOrd="0" presId="urn:microsoft.com/office/officeart/2005/8/layout/list1"/>
    <dgm:cxn modelId="{57269671-E31D-4CB1-B057-3E4F1A8246FE}" srcId="{AC0A0106-ADE3-44DB-BFD9-12AB46431BE5}" destId="{144D4193-15E0-4CB3-9DB8-742C603DE7DD}" srcOrd="2" destOrd="0" parTransId="{5B028B15-BDBA-4C12-9369-0C1CB714592B}" sibTransId="{0D656153-67D4-4B58-9738-BFF7BA0CC5BA}"/>
    <dgm:cxn modelId="{877F7B02-1E19-4AE6-95E9-D2258BFFE1E6}" type="presOf" srcId="{553D892D-4B14-42FC-9C77-355934A56B32}" destId="{727889F7-555D-4BB4-A412-55BEDBF46994}" srcOrd="0" destOrd="0" presId="urn:microsoft.com/office/officeart/2005/8/layout/list1"/>
    <dgm:cxn modelId="{7A8FD0DD-88A2-4341-BDCC-6181042D7972}" type="presOf" srcId="{7AEC215B-1C36-4D20-B4D3-9EB87B79387F}" destId="{B52A4738-C539-4785-961B-95CA5BE249FB}" srcOrd="0" destOrd="0" presId="urn:microsoft.com/office/officeart/2005/8/layout/list1"/>
    <dgm:cxn modelId="{31CE6E60-29DF-418A-BD36-8421AC92A865}" type="presOf" srcId="{A9ED8AC8-67D7-413B-893D-EFCC6E6D1294}" destId="{9A63B5D7-A5B8-4033-9B07-900AED141946}" srcOrd="0" destOrd="0" presId="urn:microsoft.com/office/officeart/2005/8/layout/list1"/>
    <dgm:cxn modelId="{44E42234-D4A8-4163-BAFC-45C953D535EC}" type="presOf" srcId="{144D4193-15E0-4CB3-9DB8-742C603DE7DD}" destId="{B52A4738-C539-4785-961B-95CA5BE249FB}" srcOrd="0" destOrd="2" presId="urn:microsoft.com/office/officeart/2005/8/layout/list1"/>
    <dgm:cxn modelId="{1550D3C1-75AE-43B2-96DE-D151F2ED6BC7}" type="presOf" srcId="{AC0A0106-ADE3-44DB-BFD9-12AB46431BE5}" destId="{24FE1B16-60FA-4D19-BA1F-631703F4CEFB}" srcOrd="1" destOrd="0" presId="urn:microsoft.com/office/officeart/2005/8/layout/list1"/>
    <dgm:cxn modelId="{F4F38409-D843-41A3-84B3-0AF2834F9D61}" type="presOf" srcId="{AC0A0106-ADE3-44DB-BFD9-12AB46431BE5}" destId="{58AB72A6-72E7-4D45-8C5D-E27621E69426}" srcOrd="0" destOrd="0" presId="urn:microsoft.com/office/officeart/2005/8/layout/list1"/>
    <dgm:cxn modelId="{7270B18E-1F22-430F-A51C-D9B2F1B49D25}" srcId="{AC0A0106-ADE3-44DB-BFD9-12AB46431BE5}" destId="{760A60B2-87FF-4079-B365-62C341DC24B1}" srcOrd="1" destOrd="0" parTransId="{5ECA7EAB-C21E-4D42-BE0D-BD436613B4C2}" sibTransId="{4D2D2A38-EAF6-4503-831E-CE0B1A140F3C}"/>
    <dgm:cxn modelId="{574377D0-C875-44D8-8BFB-F75FBD214085}" srcId="{A9ED8AC8-67D7-413B-893D-EFCC6E6D1294}" destId="{AC0A0106-ADE3-44DB-BFD9-12AB46431BE5}" srcOrd="0" destOrd="0" parTransId="{B54FD687-9A8D-4221-A7E8-F226DB7F0D9B}" sibTransId="{55002733-EB5B-42F9-B9E4-A821FDDEEBF6}"/>
    <dgm:cxn modelId="{FFCC6F2D-3F9E-4890-A2F3-4FBD7BF194AD}" srcId="{A9ED8AC8-67D7-413B-893D-EFCC6E6D1294}" destId="{553D892D-4B14-42FC-9C77-355934A56B32}" srcOrd="2" destOrd="0" parTransId="{4F020F94-8668-4176-B161-8F5547D2D309}" sibTransId="{0217F9DE-DEC0-4E03-BE8F-BEEA798EAB22}"/>
    <dgm:cxn modelId="{8619AF63-F41B-4313-9D79-390FD585BD0B}" type="presOf" srcId="{760A60B2-87FF-4079-B365-62C341DC24B1}" destId="{B52A4738-C539-4785-961B-95CA5BE249FB}" srcOrd="0" destOrd="1" presId="urn:microsoft.com/office/officeart/2005/8/layout/list1"/>
    <dgm:cxn modelId="{43B72A55-C168-45AB-9C4E-A52D3F80DEC7}" srcId="{E2F38304-DBCF-43E6-9A9C-C0F2FF2DE556}" destId="{69698EA2-ED93-4485-BF7E-764AE4F3A811}" srcOrd="1" destOrd="0" parTransId="{36B0ACF3-29E9-4F9D-866C-1D2A8420E0B4}" sibTransId="{D72F9B3C-531E-4E42-9C1C-AFB3935607BA}"/>
    <dgm:cxn modelId="{72D08FDB-3010-4CFC-BAF4-77CF443748A7}" srcId="{A9ED8AC8-67D7-413B-893D-EFCC6E6D1294}" destId="{E2F38304-DBCF-43E6-9A9C-C0F2FF2DE556}" srcOrd="1" destOrd="0" parTransId="{32ECF284-2599-401C-AE72-DCF025C37189}" sibTransId="{9D035FD5-3CB5-4E10-983B-B0F607E17115}"/>
    <dgm:cxn modelId="{C27FFDF3-B60E-4749-91A2-BC59FFF09B12}" type="presOf" srcId="{E2F38304-DBCF-43E6-9A9C-C0F2FF2DE556}" destId="{00E70C77-1F23-453E-ABA0-D0B8078E67FE}" srcOrd="1" destOrd="0" presId="urn:microsoft.com/office/officeart/2005/8/layout/list1"/>
    <dgm:cxn modelId="{69C26C35-DD53-4CB9-ABE1-6C09D5683102}" type="presOf" srcId="{553D892D-4B14-42FC-9C77-355934A56B32}" destId="{4843D94D-0F1C-417D-8936-C01CCC2CEEA1}" srcOrd="1" destOrd="0" presId="urn:microsoft.com/office/officeart/2005/8/layout/list1"/>
    <dgm:cxn modelId="{515E8A41-7EF7-4E11-96B8-9C27061D439A}" type="presOf" srcId="{69698EA2-ED93-4485-BF7E-764AE4F3A811}" destId="{42CB5B0B-73D7-40BC-91C8-ACFC03FC472E}" srcOrd="0" destOrd="1" presId="urn:microsoft.com/office/officeart/2005/8/layout/list1"/>
    <dgm:cxn modelId="{643408D5-706D-423D-899C-7EC661A0D3FB}" srcId="{E2F38304-DBCF-43E6-9A9C-C0F2FF2DE556}" destId="{5D8EE0F5-7692-4F9E-9EBB-04984F5A4855}" srcOrd="0" destOrd="0" parTransId="{87680F1C-3AFB-44C2-A1DC-54CDCBD5978F}" sibTransId="{854218D0-F33E-4076-AF96-99E6413EBB70}"/>
    <dgm:cxn modelId="{D62EEF6D-B6AB-4A0E-B5DD-948483F8FA8D}" srcId="{AC0A0106-ADE3-44DB-BFD9-12AB46431BE5}" destId="{7AEC215B-1C36-4D20-B4D3-9EB87B79387F}" srcOrd="0" destOrd="0" parTransId="{D74747C2-9C50-417D-A77F-DB65C75BF4FD}" sibTransId="{0CAF552D-18E8-45E0-A434-E698ABA37587}"/>
    <dgm:cxn modelId="{3FD556FB-8C82-4D6C-985D-B919F2A8EFCB}" type="presOf" srcId="{E2F38304-DBCF-43E6-9A9C-C0F2FF2DE556}" destId="{862D0478-7F1A-47C9-9D06-B80EEFFDCA86}" srcOrd="0" destOrd="0" presId="urn:microsoft.com/office/officeart/2005/8/layout/list1"/>
    <dgm:cxn modelId="{8047D1EB-8682-4164-9912-BB603F404A5B}" type="presParOf" srcId="{9A63B5D7-A5B8-4033-9B07-900AED141946}" destId="{B442F229-FB63-4246-8EBE-D9CA284B36B3}" srcOrd="0" destOrd="0" presId="urn:microsoft.com/office/officeart/2005/8/layout/list1"/>
    <dgm:cxn modelId="{84DB56D3-0824-441C-B4EA-D0C0656E956B}" type="presParOf" srcId="{B442F229-FB63-4246-8EBE-D9CA284B36B3}" destId="{58AB72A6-72E7-4D45-8C5D-E27621E69426}" srcOrd="0" destOrd="0" presId="urn:microsoft.com/office/officeart/2005/8/layout/list1"/>
    <dgm:cxn modelId="{C0FFDDF3-3B10-43C1-A059-657D496F2BBB}" type="presParOf" srcId="{B442F229-FB63-4246-8EBE-D9CA284B36B3}" destId="{24FE1B16-60FA-4D19-BA1F-631703F4CEFB}" srcOrd="1" destOrd="0" presId="urn:microsoft.com/office/officeart/2005/8/layout/list1"/>
    <dgm:cxn modelId="{2555EF64-2948-4CD1-AD96-AC1DB553AE2A}" type="presParOf" srcId="{9A63B5D7-A5B8-4033-9B07-900AED141946}" destId="{35FC9D96-9EEF-410C-8E86-4E06E6AAC812}" srcOrd="1" destOrd="0" presId="urn:microsoft.com/office/officeart/2005/8/layout/list1"/>
    <dgm:cxn modelId="{5B2C0FFE-F795-44DB-ABE0-3A3979093321}" type="presParOf" srcId="{9A63B5D7-A5B8-4033-9B07-900AED141946}" destId="{B52A4738-C539-4785-961B-95CA5BE249FB}" srcOrd="2" destOrd="0" presId="urn:microsoft.com/office/officeart/2005/8/layout/list1"/>
    <dgm:cxn modelId="{F9501ECE-411D-4F83-BE81-112166572666}" type="presParOf" srcId="{9A63B5D7-A5B8-4033-9B07-900AED141946}" destId="{2572B7FB-48A4-4992-B14D-77F7F347D89A}" srcOrd="3" destOrd="0" presId="urn:microsoft.com/office/officeart/2005/8/layout/list1"/>
    <dgm:cxn modelId="{BED5C83E-2D75-4B70-921D-EEDDD70B5A85}" type="presParOf" srcId="{9A63B5D7-A5B8-4033-9B07-900AED141946}" destId="{9AB89C35-A200-4C9C-AC0C-25536955F51A}" srcOrd="4" destOrd="0" presId="urn:microsoft.com/office/officeart/2005/8/layout/list1"/>
    <dgm:cxn modelId="{1E6836BE-094E-45E4-8D0B-35B867A092E0}" type="presParOf" srcId="{9AB89C35-A200-4C9C-AC0C-25536955F51A}" destId="{862D0478-7F1A-47C9-9D06-B80EEFFDCA86}" srcOrd="0" destOrd="0" presId="urn:microsoft.com/office/officeart/2005/8/layout/list1"/>
    <dgm:cxn modelId="{C66C020F-E497-47FE-BB3F-81F7E75003F3}" type="presParOf" srcId="{9AB89C35-A200-4C9C-AC0C-25536955F51A}" destId="{00E70C77-1F23-453E-ABA0-D0B8078E67FE}" srcOrd="1" destOrd="0" presId="urn:microsoft.com/office/officeart/2005/8/layout/list1"/>
    <dgm:cxn modelId="{4C6ADAC2-724E-4E60-86BC-99FC7C74D57C}" type="presParOf" srcId="{9A63B5D7-A5B8-4033-9B07-900AED141946}" destId="{BFED9456-2344-4B4C-B32A-4E4E190276C6}" srcOrd="5" destOrd="0" presId="urn:microsoft.com/office/officeart/2005/8/layout/list1"/>
    <dgm:cxn modelId="{E0C9DFA8-83EC-4AE7-8736-C4E05CEE1B32}" type="presParOf" srcId="{9A63B5D7-A5B8-4033-9B07-900AED141946}" destId="{42CB5B0B-73D7-40BC-91C8-ACFC03FC472E}" srcOrd="6" destOrd="0" presId="urn:microsoft.com/office/officeart/2005/8/layout/list1"/>
    <dgm:cxn modelId="{23D2D426-4799-4D4B-9FFA-6B5DDA93AF25}" type="presParOf" srcId="{9A63B5D7-A5B8-4033-9B07-900AED141946}" destId="{12C7A568-AA58-4356-AB3E-573E0B1B19F9}" srcOrd="7" destOrd="0" presId="urn:microsoft.com/office/officeart/2005/8/layout/list1"/>
    <dgm:cxn modelId="{C5918255-521A-4EA0-8190-3371DF9EA554}" type="presParOf" srcId="{9A63B5D7-A5B8-4033-9B07-900AED141946}" destId="{6C223BDF-23CC-41C9-93B3-B3B35529A0B3}" srcOrd="8" destOrd="0" presId="urn:microsoft.com/office/officeart/2005/8/layout/list1"/>
    <dgm:cxn modelId="{6FC5320F-0893-4A25-99CF-13398713C729}" type="presParOf" srcId="{6C223BDF-23CC-41C9-93B3-B3B35529A0B3}" destId="{727889F7-555D-4BB4-A412-55BEDBF46994}" srcOrd="0" destOrd="0" presId="urn:microsoft.com/office/officeart/2005/8/layout/list1"/>
    <dgm:cxn modelId="{A8AA26A3-FF12-41DF-803F-4FDFC6194A98}" type="presParOf" srcId="{6C223BDF-23CC-41C9-93B3-B3B35529A0B3}" destId="{4843D94D-0F1C-417D-8936-C01CCC2CEEA1}" srcOrd="1" destOrd="0" presId="urn:microsoft.com/office/officeart/2005/8/layout/list1"/>
    <dgm:cxn modelId="{AC5B4552-074F-4837-AC1D-4A7547980CC1}" type="presParOf" srcId="{9A63B5D7-A5B8-4033-9B07-900AED141946}" destId="{52ED13AE-C86D-448E-A7C0-AD7A94117EF2}" srcOrd="9" destOrd="0" presId="urn:microsoft.com/office/officeart/2005/8/layout/list1"/>
    <dgm:cxn modelId="{73999019-D5F2-4E84-B7C6-ED23E9359282}" type="presParOf" srcId="{9A63B5D7-A5B8-4033-9B07-900AED141946}" destId="{220A6EE5-33EF-459E-B667-76009F91CDD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9ED8AC8-67D7-413B-893D-EFCC6E6D129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C0A0106-ADE3-44DB-BFD9-12AB46431BE5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/>
            <a:t>Formation du personnel</a:t>
          </a:r>
          <a:endParaRPr lang="fr-FR" dirty="0"/>
        </a:p>
      </dgm:t>
    </dgm:pt>
    <dgm:pt modelId="{B54FD687-9A8D-4221-A7E8-F226DB7F0D9B}" type="parTrans" cxnId="{574377D0-C875-44D8-8BFB-F75FBD214085}">
      <dgm:prSet/>
      <dgm:spPr/>
      <dgm:t>
        <a:bodyPr/>
        <a:lstStyle/>
        <a:p>
          <a:endParaRPr lang="fr-FR"/>
        </a:p>
      </dgm:t>
    </dgm:pt>
    <dgm:pt modelId="{55002733-EB5B-42F9-B9E4-A821FDDEEBF6}" type="sibTrans" cxnId="{574377D0-C875-44D8-8BFB-F75FBD214085}">
      <dgm:prSet/>
      <dgm:spPr/>
      <dgm:t>
        <a:bodyPr/>
        <a:lstStyle/>
        <a:p>
          <a:endParaRPr lang="fr-FR"/>
        </a:p>
      </dgm:t>
    </dgm:pt>
    <dgm:pt modelId="{E2F38304-DBCF-43E6-9A9C-C0F2FF2DE556}">
      <dgm:prSet/>
      <dgm:spPr>
        <a:solidFill>
          <a:srgbClr val="1E8DA7"/>
        </a:solidFill>
      </dgm:spPr>
      <dgm:t>
        <a:bodyPr/>
        <a:lstStyle/>
        <a:p>
          <a:r>
            <a:rPr lang="fr-FR" dirty="0" smtClean="0"/>
            <a:t>Communication </a:t>
          </a:r>
          <a:r>
            <a:rPr lang="fr-FR" smtClean="0"/>
            <a:t>sur la mise en accessibilité</a:t>
          </a:r>
          <a:endParaRPr lang="fr-FR" dirty="0" smtClean="0"/>
        </a:p>
      </dgm:t>
    </dgm:pt>
    <dgm:pt modelId="{32ECF284-2599-401C-AE72-DCF025C37189}" type="parTrans" cxnId="{72D08FDB-3010-4CFC-BAF4-77CF443748A7}">
      <dgm:prSet/>
      <dgm:spPr/>
      <dgm:t>
        <a:bodyPr/>
        <a:lstStyle/>
        <a:p>
          <a:endParaRPr lang="fr-FR"/>
        </a:p>
      </dgm:t>
    </dgm:pt>
    <dgm:pt modelId="{9D035FD5-3CB5-4E10-983B-B0F607E17115}" type="sibTrans" cxnId="{72D08FDB-3010-4CFC-BAF4-77CF443748A7}">
      <dgm:prSet/>
      <dgm:spPr/>
      <dgm:t>
        <a:bodyPr/>
        <a:lstStyle/>
        <a:p>
          <a:endParaRPr lang="fr-FR"/>
        </a:p>
      </dgm:t>
    </dgm:pt>
    <dgm:pt modelId="{553D892D-4B14-42FC-9C77-355934A56B32}">
      <dgm:prSet/>
      <dgm:spPr>
        <a:solidFill>
          <a:srgbClr val="F1862D"/>
        </a:solidFill>
      </dgm:spPr>
      <dgm:t>
        <a:bodyPr/>
        <a:lstStyle/>
        <a:p>
          <a:r>
            <a:rPr lang="fr-FR" dirty="0" smtClean="0"/>
            <a:t>Mise en place d’un transport de substitution</a:t>
          </a:r>
          <a:endParaRPr lang="fr-FR" dirty="0"/>
        </a:p>
      </dgm:t>
    </dgm:pt>
    <dgm:pt modelId="{4F020F94-8668-4176-B161-8F5547D2D309}" type="parTrans" cxnId="{FFCC6F2D-3F9E-4890-A2F3-4FBD7BF194AD}">
      <dgm:prSet/>
      <dgm:spPr/>
      <dgm:t>
        <a:bodyPr/>
        <a:lstStyle/>
        <a:p>
          <a:endParaRPr lang="fr-FR"/>
        </a:p>
      </dgm:t>
    </dgm:pt>
    <dgm:pt modelId="{0217F9DE-DEC0-4E03-BE8F-BEEA798EAB22}" type="sibTrans" cxnId="{FFCC6F2D-3F9E-4890-A2F3-4FBD7BF194AD}">
      <dgm:prSet/>
      <dgm:spPr/>
      <dgm:t>
        <a:bodyPr/>
        <a:lstStyle/>
        <a:p>
          <a:endParaRPr lang="fr-FR"/>
        </a:p>
      </dgm:t>
    </dgm:pt>
    <dgm:pt modelId="{7A904AFE-8FFC-4939-BC3C-8788E1A65EAB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Au fil du temps sur les arrêts</a:t>
          </a:r>
        </a:p>
      </dgm:t>
    </dgm:pt>
    <dgm:pt modelId="{C7F5C98D-58CB-4B21-B6D5-6BDE0E987EE3}" type="parTrans" cxnId="{3DFD545A-447D-4B03-A69B-575D1A22E7ED}">
      <dgm:prSet/>
      <dgm:spPr/>
      <dgm:t>
        <a:bodyPr/>
        <a:lstStyle/>
        <a:p>
          <a:endParaRPr lang="fr-FR"/>
        </a:p>
      </dgm:t>
    </dgm:pt>
    <dgm:pt modelId="{2297D96B-B633-4B79-89D8-6FD058B5E56B}" type="sibTrans" cxnId="{3DFD545A-447D-4B03-A69B-575D1A22E7ED}">
      <dgm:prSet/>
      <dgm:spPr/>
      <dgm:t>
        <a:bodyPr/>
        <a:lstStyle/>
        <a:p>
          <a:endParaRPr lang="fr-FR"/>
        </a:p>
      </dgm:t>
    </dgm:pt>
    <dgm:pt modelId="{1B8D3E9E-EFD9-4BF1-9C0F-24538F0F9CD8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Sous forme d’un rapport annuel</a:t>
          </a:r>
        </a:p>
      </dgm:t>
    </dgm:pt>
    <dgm:pt modelId="{FA5CF585-809D-4FEC-8D92-5A6FC64A8777}" type="parTrans" cxnId="{6A7C3010-7DC7-4DD9-8EF1-31110A4B833C}">
      <dgm:prSet/>
      <dgm:spPr/>
      <dgm:t>
        <a:bodyPr/>
        <a:lstStyle/>
        <a:p>
          <a:endParaRPr lang="fr-FR"/>
        </a:p>
      </dgm:t>
    </dgm:pt>
    <dgm:pt modelId="{ED05064C-932A-4A11-9D55-C56828A79EAC}" type="sibTrans" cxnId="{6A7C3010-7DC7-4DD9-8EF1-31110A4B833C}">
      <dgm:prSet/>
      <dgm:spPr/>
      <dgm:t>
        <a:bodyPr/>
        <a:lstStyle/>
        <a:p>
          <a:endParaRPr lang="fr-FR"/>
        </a:p>
      </dgm:t>
    </dgm:pt>
    <dgm:pt modelId="{A7C05D98-E839-4CF1-8AA5-4526B0E6C94E}">
      <dgm:prSet phldrT="[Texte]"/>
      <dgm:spPr>
        <a:solidFill>
          <a:srgbClr val="F1862D"/>
        </a:solidFill>
        <a:ln>
          <a:noFill/>
        </a:ln>
      </dgm:spPr>
      <dgm:t>
        <a:bodyPr/>
        <a:lstStyle/>
        <a:p>
          <a:r>
            <a:rPr lang="fr-FR" dirty="0" smtClean="0"/>
            <a:t>Sensibilisation aux handicaps</a:t>
          </a:r>
          <a:endParaRPr lang="fr-FR" dirty="0"/>
        </a:p>
      </dgm:t>
    </dgm:pt>
    <dgm:pt modelId="{5493A1B7-10BF-4D03-9F15-C05B28A3A04B}" type="parTrans" cxnId="{ECF19831-DD45-486E-9A45-3F348465F95A}">
      <dgm:prSet/>
      <dgm:spPr/>
      <dgm:t>
        <a:bodyPr/>
        <a:lstStyle/>
        <a:p>
          <a:endParaRPr lang="fr-FR"/>
        </a:p>
      </dgm:t>
    </dgm:pt>
    <dgm:pt modelId="{8401CB3A-6DAF-4E27-9F6A-85844346EE01}" type="sibTrans" cxnId="{ECF19831-DD45-486E-9A45-3F348465F95A}">
      <dgm:prSet/>
      <dgm:spPr/>
      <dgm:t>
        <a:bodyPr/>
        <a:lstStyle/>
        <a:p>
          <a:endParaRPr lang="fr-FR"/>
        </a:p>
      </dgm:t>
    </dgm:pt>
    <dgm:pt modelId="{D583D88D-45BD-4E7C-B521-EC69FE0FF29D}">
      <dgm:prSet phldrT="[Texte]"/>
      <dgm:spPr>
        <a:solidFill>
          <a:srgbClr val="F1862D"/>
        </a:solidFill>
        <a:ln>
          <a:noFill/>
        </a:ln>
      </dgm:spPr>
      <dgm:t>
        <a:bodyPr/>
        <a:lstStyle/>
        <a:p>
          <a:r>
            <a:rPr lang="fr-FR" dirty="0" smtClean="0"/>
            <a:t>Formation premiers secours</a:t>
          </a:r>
          <a:endParaRPr lang="fr-FR" dirty="0"/>
        </a:p>
      </dgm:t>
    </dgm:pt>
    <dgm:pt modelId="{8B10C371-3F51-40D2-A7E1-6E4CB36882ED}" type="parTrans" cxnId="{E09C98C5-ABDA-4C4A-992B-AFC3A611EBBE}">
      <dgm:prSet/>
      <dgm:spPr/>
      <dgm:t>
        <a:bodyPr/>
        <a:lstStyle/>
        <a:p>
          <a:endParaRPr lang="fr-FR"/>
        </a:p>
      </dgm:t>
    </dgm:pt>
    <dgm:pt modelId="{5DF552BA-8953-46BE-88BC-80E5693CC392}" type="sibTrans" cxnId="{E09C98C5-ABDA-4C4A-992B-AFC3A611EBBE}">
      <dgm:prSet/>
      <dgm:spPr/>
      <dgm:t>
        <a:bodyPr/>
        <a:lstStyle/>
        <a:p>
          <a:endParaRPr lang="fr-FR"/>
        </a:p>
      </dgm:t>
    </dgm:pt>
    <dgm:pt modelId="{00ECDA49-E043-4B40-AD76-CCEF6D519EED}">
      <dgm:prSet phldrT="[Texte]"/>
      <dgm:spPr>
        <a:solidFill>
          <a:srgbClr val="F1862D"/>
        </a:solidFill>
        <a:ln>
          <a:noFill/>
        </a:ln>
      </dgm:spPr>
      <dgm:t>
        <a:bodyPr/>
        <a:lstStyle/>
        <a:p>
          <a:r>
            <a:rPr lang="fr-FR" dirty="0" smtClean="0"/>
            <a:t>Formations techniques</a:t>
          </a:r>
          <a:endParaRPr lang="fr-FR" dirty="0"/>
        </a:p>
      </dgm:t>
    </dgm:pt>
    <dgm:pt modelId="{3B3709BF-9CC7-4A72-AEA5-9FDA42D249A3}" type="parTrans" cxnId="{88F79CF8-064B-4DA1-BA88-CAA951844C71}">
      <dgm:prSet/>
      <dgm:spPr/>
    </dgm:pt>
    <dgm:pt modelId="{05992C9C-843F-4686-93D6-C8E11AB4390C}" type="sibTrans" cxnId="{88F79CF8-064B-4DA1-BA88-CAA951844C71}">
      <dgm:prSet/>
      <dgm:spPr/>
    </dgm:pt>
    <dgm:pt modelId="{9A63B5D7-A5B8-4033-9B07-900AED141946}" type="pres">
      <dgm:prSet presAssocID="{A9ED8AC8-67D7-413B-893D-EFCC6E6D129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442F229-FB63-4246-8EBE-D9CA284B36B3}" type="pres">
      <dgm:prSet presAssocID="{AC0A0106-ADE3-44DB-BFD9-12AB46431BE5}" presName="parentLin" presStyleCnt="0"/>
      <dgm:spPr/>
    </dgm:pt>
    <dgm:pt modelId="{58AB72A6-72E7-4D45-8C5D-E27621E69426}" type="pres">
      <dgm:prSet presAssocID="{AC0A0106-ADE3-44DB-BFD9-12AB46431BE5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24FE1B16-60FA-4D19-BA1F-631703F4CEFB}" type="pres">
      <dgm:prSet presAssocID="{AC0A0106-ADE3-44DB-BFD9-12AB46431BE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5FC9D96-9EEF-410C-8E86-4E06E6AAC812}" type="pres">
      <dgm:prSet presAssocID="{AC0A0106-ADE3-44DB-BFD9-12AB46431BE5}" presName="negativeSpace" presStyleCnt="0"/>
      <dgm:spPr/>
    </dgm:pt>
    <dgm:pt modelId="{B52A4738-C539-4785-961B-95CA5BE249FB}" type="pres">
      <dgm:prSet presAssocID="{AC0A0106-ADE3-44DB-BFD9-12AB46431BE5}" presName="childText" presStyleLbl="conFgAcc1" presStyleIdx="0" presStyleCnt="3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fr-FR"/>
        </a:p>
      </dgm:t>
    </dgm:pt>
    <dgm:pt modelId="{2572B7FB-48A4-4992-B14D-77F7F347D89A}" type="pres">
      <dgm:prSet presAssocID="{55002733-EB5B-42F9-B9E4-A821FDDEEBF6}" presName="spaceBetweenRectangles" presStyleCnt="0"/>
      <dgm:spPr/>
    </dgm:pt>
    <dgm:pt modelId="{9AB89C35-A200-4C9C-AC0C-25536955F51A}" type="pres">
      <dgm:prSet presAssocID="{E2F38304-DBCF-43E6-9A9C-C0F2FF2DE556}" presName="parentLin" presStyleCnt="0"/>
      <dgm:spPr/>
    </dgm:pt>
    <dgm:pt modelId="{862D0478-7F1A-47C9-9D06-B80EEFFDCA86}" type="pres">
      <dgm:prSet presAssocID="{E2F38304-DBCF-43E6-9A9C-C0F2FF2DE556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00E70C77-1F23-453E-ABA0-D0B8078E67FE}" type="pres">
      <dgm:prSet presAssocID="{E2F38304-DBCF-43E6-9A9C-C0F2FF2DE55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FED9456-2344-4B4C-B32A-4E4E190276C6}" type="pres">
      <dgm:prSet presAssocID="{E2F38304-DBCF-43E6-9A9C-C0F2FF2DE556}" presName="negativeSpace" presStyleCnt="0"/>
      <dgm:spPr/>
    </dgm:pt>
    <dgm:pt modelId="{42CB5B0B-73D7-40BC-91C8-ACFC03FC472E}" type="pres">
      <dgm:prSet presAssocID="{E2F38304-DBCF-43E6-9A9C-C0F2FF2DE556}" presName="childText" presStyleLbl="conFgAcc1" presStyleIdx="1" presStyleCnt="3" custLinFactNeighborX="-154" custLinFactNeighborY="41477">
        <dgm:presLayoutVars>
          <dgm:bulletEnabled val="1"/>
        </dgm:presLayoutVars>
      </dgm:prSet>
      <dgm:spPr>
        <a:ln>
          <a:noFill/>
        </a:ln>
      </dgm:spPr>
      <dgm:t>
        <a:bodyPr/>
        <a:lstStyle/>
        <a:p>
          <a:endParaRPr lang="fr-FR"/>
        </a:p>
      </dgm:t>
    </dgm:pt>
    <dgm:pt modelId="{12C7A568-AA58-4356-AB3E-573E0B1B19F9}" type="pres">
      <dgm:prSet presAssocID="{9D035FD5-3CB5-4E10-983B-B0F607E17115}" presName="spaceBetweenRectangles" presStyleCnt="0"/>
      <dgm:spPr/>
    </dgm:pt>
    <dgm:pt modelId="{6C223BDF-23CC-41C9-93B3-B3B35529A0B3}" type="pres">
      <dgm:prSet presAssocID="{553D892D-4B14-42FC-9C77-355934A56B32}" presName="parentLin" presStyleCnt="0"/>
      <dgm:spPr/>
    </dgm:pt>
    <dgm:pt modelId="{727889F7-555D-4BB4-A412-55BEDBF46994}" type="pres">
      <dgm:prSet presAssocID="{553D892D-4B14-42FC-9C77-355934A56B32}" presName="parentLeftMargin" presStyleLbl="node1" presStyleIdx="1" presStyleCnt="3"/>
      <dgm:spPr/>
      <dgm:t>
        <a:bodyPr/>
        <a:lstStyle/>
        <a:p>
          <a:endParaRPr lang="fr-FR"/>
        </a:p>
      </dgm:t>
    </dgm:pt>
    <dgm:pt modelId="{4843D94D-0F1C-417D-8936-C01CCC2CEEA1}" type="pres">
      <dgm:prSet presAssocID="{553D892D-4B14-42FC-9C77-355934A56B3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2ED13AE-C86D-448E-A7C0-AD7A94117EF2}" type="pres">
      <dgm:prSet presAssocID="{553D892D-4B14-42FC-9C77-355934A56B32}" presName="negativeSpace" presStyleCnt="0"/>
      <dgm:spPr/>
    </dgm:pt>
    <dgm:pt modelId="{220A6EE5-33EF-459E-B667-76009F91CDD3}" type="pres">
      <dgm:prSet presAssocID="{553D892D-4B14-42FC-9C77-355934A56B32}" presName="childText" presStyleLbl="conFgAcc1" presStyleIdx="2" presStyleCnt="3">
        <dgm:presLayoutVars>
          <dgm:bulletEnabled val="1"/>
        </dgm:presLayoutVars>
      </dgm:prSet>
      <dgm:spPr>
        <a:noFill/>
        <a:ln>
          <a:noFill/>
        </a:ln>
      </dgm:spPr>
    </dgm:pt>
  </dgm:ptLst>
  <dgm:cxnLst>
    <dgm:cxn modelId="{F49378E8-4639-45E1-97C5-2F7F3B668274}" type="presOf" srcId="{00ECDA49-E043-4B40-AD76-CCEF6D519EED}" destId="{B52A4738-C539-4785-961B-95CA5BE249FB}" srcOrd="0" destOrd="1" presId="urn:microsoft.com/office/officeart/2005/8/layout/list1"/>
    <dgm:cxn modelId="{99761168-529C-450A-B977-DB54EB81BAB9}" type="presOf" srcId="{553D892D-4B14-42FC-9C77-355934A56B32}" destId="{727889F7-555D-4BB4-A412-55BEDBF46994}" srcOrd="0" destOrd="0" presId="urn:microsoft.com/office/officeart/2005/8/layout/list1"/>
    <dgm:cxn modelId="{88F79CF8-064B-4DA1-BA88-CAA951844C71}" srcId="{AC0A0106-ADE3-44DB-BFD9-12AB46431BE5}" destId="{00ECDA49-E043-4B40-AD76-CCEF6D519EED}" srcOrd="1" destOrd="0" parTransId="{3B3709BF-9CC7-4A72-AEA5-9FDA42D249A3}" sibTransId="{05992C9C-843F-4686-93D6-C8E11AB4390C}"/>
    <dgm:cxn modelId="{755C6D15-8E29-46AA-A6AF-DFD407206923}" type="presOf" srcId="{AC0A0106-ADE3-44DB-BFD9-12AB46431BE5}" destId="{24FE1B16-60FA-4D19-BA1F-631703F4CEFB}" srcOrd="1" destOrd="0" presId="urn:microsoft.com/office/officeart/2005/8/layout/list1"/>
    <dgm:cxn modelId="{BC6F5EE3-96FC-4880-A17B-40D0A01F8DEE}" type="presOf" srcId="{A7C05D98-E839-4CF1-8AA5-4526B0E6C94E}" destId="{B52A4738-C539-4785-961B-95CA5BE249FB}" srcOrd="0" destOrd="0" presId="urn:microsoft.com/office/officeart/2005/8/layout/list1"/>
    <dgm:cxn modelId="{574377D0-C875-44D8-8BFB-F75FBD214085}" srcId="{A9ED8AC8-67D7-413B-893D-EFCC6E6D1294}" destId="{AC0A0106-ADE3-44DB-BFD9-12AB46431BE5}" srcOrd="0" destOrd="0" parTransId="{B54FD687-9A8D-4221-A7E8-F226DB7F0D9B}" sibTransId="{55002733-EB5B-42F9-B9E4-A821FDDEEBF6}"/>
    <dgm:cxn modelId="{E09C98C5-ABDA-4C4A-992B-AFC3A611EBBE}" srcId="{AC0A0106-ADE3-44DB-BFD9-12AB46431BE5}" destId="{D583D88D-45BD-4E7C-B521-EC69FE0FF29D}" srcOrd="2" destOrd="0" parTransId="{8B10C371-3F51-40D2-A7E1-6E4CB36882ED}" sibTransId="{5DF552BA-8953-46BE-88BC-80E5693CC392}"/>
    <dgm:cxn modelId="{119E48B4-4CF9-4A94-A393-3E7940BA59EA}" type="presOf" srcId="{1B8D3E9E-EFD9-4BF1-9C0F-24538F0F9CD8}" destId="{42CB5B0B-73D7-40BC-91C8-ACFC03FC472E}" srcOrd="0" destOrd="1" presId="urn:microsoft.com/office/officeart/2005/8/layout/list1"/>
    <dgm:cxn modelId="{3DFD545A-447D-4B03-A69B-575D1A22E7ED}" srcId="{E2F38304-DBCF-43E6-9A9C-C0F2FF2DE556}" destId="{7A904AFE-8FFC-4939-BC3C-8788E1A65EAB}" srcOrd="0" destOrd="0" parTransId="{C7F5C98D-58CB-4B21-B6D5-6BDE0E987EE3}" sibTransId="{2297D96B-B633-4B79-89D8-6FD058B5E56B}"/>
    <dgm:cxn modelId="{FFCC6F2D-3F9E-4890-A2F3-4FBD7BF194AD}" srcId="{A9ED8AC8-67D7-413B-893D-EFCC6E6D1294}" destId="{553D892D-4B14-42FC-9C77-355934A56B32}" srcOrd="2" destOrd="0" parTransId="{4F020F94-8668-4176-B161-8F5547D2D309}" sibTransId="{0217F9DE-DEC0-4E03-BE8F-BEEA798EAB22}"/>
    <dgm:cxn modelId="{2F76D1FF-F871-4BCD-8F3B-3076107AAF72}" type="presOf" srcId="{E2F38304-DBCF-43E6-9A9C-C0F2FF2DE556}" destId="{00E70C77-1F23-453E-ABA0-D0B8078E67FE}" srcOrd="1" destOrd="0" presId="urn:microsoft.com/office/officeart/2005/8/layout/list1"/>
    <dgm:cxn modelId="{ECF19831-DD45-486E-9A45-3F348465F95A}" srcId="{AC0A0106-ADE3-44DB-BFD9-12AB46431BE5}" destId="{A7C05D98-E839-4CF1-8AA5-4526B0E6C94E}" srcOrd="0" destOrd="0" parTransId="{5493A1B7-10BF-4D03-9F15-C05B28A3A04B}" sibTransId="{8401CB3A-6DAF-4E27-9F6A-85844346EE01}"/>
    <dgm:cxn modelId="{72D08FDB-3010-4CFC-BAF4-77CF443748A7}" srcId="{A9ED8AC8-67D7-413B-893D-EFCC6E6D1294}" destId="{E2F38304-DBCF-43E6-9A9C-C0F2FF2DE556}" srcOrd="1" destOrd="0" parTransId="{32ECF284-2599-401C-AE72-DCF025C37189}" sibTransId="{9D035FD5-3CB5-4E10-983B-B0F607E17115}"/>
    <dgm:cxn modelId="{0ACC87CF-0FBB-4228-95B6-0B97A1D06589}" type="presOf" srcId="{E2F38304-DBCF-43E6-9A9C-C0F2FF2DE556}" destId="{862D0478-7F1A-47C9-9D06-B80EEFFDCA86}" srcOrd="0" destOrd="0" presId="urn:microsoft.com/office/officeart/2005/8/layout/list1"/>
    <dgm:cxn modelId="{F4F622A7-46AC-49A2-B57F-AA4FD21AA44D}" type="presOf" srcId="{7A904AFE-8FFC-4939-BC3C-8788E1A65EAB}" destId="{42CB5B0B-73D7-40BC-91C8-ACFC03FC472E}" srcOrd="0" destOrd="0" presId="urn:microsoft.com/office/officeart/2005/8/layout/list1"/>
    <dgm:cxn modelId="{9B821E53-FB08-47A9-811E-E4202A933070}" type="presOf" srcId="{553D892D-4B14-42FC-9C77-355934A56B32}" destId="{4843D94D-0F1C-417D-8936-C01CCC2CEEA1}" srcOrd="1" destOrd="0" presId="urn:microsoft.com/office/officeart/2005/8/layout/list1"/>
    <dgm:cxn modelId="{130EC3E0-E7CB-49D3-86AE-9BDC99883335}" type="presOf" srcId="{AC0A0106-ADE3-44DB-BFD9-12AB46431BE5}" destId="{58AB72A6-72E7-4D45-8C5D-E27621E69426}" srcOrd="0" destOrd="0" presId="urn:microsoft.com/office/officeart/2005/8/layout/list1"/>
    <dgm:cxn modelId="{6A7C3010-7DC7-4DD9-8EF1-31110A4B833C}" srcId="{E2F38304-DBCF-43E6-9A9C-C0F2FF2DE556}" destId="{1B8D3E9E-EFD9-4BF1-9C0F-24538F0F9CD8}" srcOrd="1" destOrd="0" parTransId="{FA5CF585-809D-4FEC-8D92-5A6FC64A8777}" sibTransId="{ED05064C-932A-4A11-9D55-C56828A79EAC}"/>
    <dgm:cxn modelId="{1743E3EF-6D23-4FFD-A223-164BFE038ACD}" type="presOf" srcId="{D583D88D-45BD-4E7C-B521-EC69FE0FF29D}" destId="{B52A4738-C539-4785-961B-95CA5BE249FB}" srcOrd="0" destOrd="2" presId="urn:microsoft.com/office/officeart/2005/8/layout/list1"/>
    <dgm:cxn modelId="{C4D6A509-AA7D-4DB5-8BDA-DC60FC7F9AE2}" type="presOf" srcId="{A9ED8AC8-67D7-413B-893D-EFCC6E6D1294}" destId="{9A63B5D7-A5B8-4033-9B07-900AED141946}" srcOrd="0" destOrd="0" presId="urn:microsoft.com/office/officeart/2005/8/layout/list1"/>
    <dgm:cxn modelId="{DAA25EEF-16DC-4E2A-80F8-3B29A12B0F3F}" type="presParOf" srcId="{9A63B5D7-A5B8-4033-9B07-900AED141946}" destId="{B442F229-FB63-4246-8EBE-D9CA284B36B3}" srcOrd="0" destOrd="0" presId="urn:microsoft.com/office/officeart/2005/8/layout/list1"/>
    <dgm:cxn modelId="{D332871E-D3FA-4D3A-BD94-B8019EA64641}" type="presParOf" srcId="{B442F229-FB63-4246-8EBE-D9CA284B36B3}" destId="{58AB72A6-72E7-4D45-8C5D-E27621E69426}" srcOrd="0" destOrd="0" presId="urn:microsoft.com/office/officeart/2005/8/layout/list1"/>
    <dgm:cxn modelId="{5625DF49-0645-42BB-B11D-9F284C6ED4F1}" type="presParOf" srcId="{B442F229-FB63-4246-8EBE-D9CA284B36B3}" destId="{24FE1B16-60FA-4D19-BA1F-631703F4CEFB}" srcOrd="1" destOrd="0" presId="urn:microsoft.com/office/officeart/2005/8/layout/list1"/>
    <dgm:cxn modelId="{570B46DA-5265-4ECC-93B3-0AFC21F773EA}" type="presParOf" srcId="{9A63B5D7-A5B8-4033-9B07-900AED141946}" destId="{35FC9D96-9EEF-410C-8E86-4E06E6AAC812}" srcOrd="1" destOrd="0" presId="urn:microsoft.com/office/officeart/2005/8/layout/list1"/>
    <dgm:cxn modelId="{29F6BB74-CF5B-41EA-BD65-F5E3393F7630}" type="presParOf" srcId="{9A63B5D7-A5B8-4033-9B07-900AED141946}" destId="{B52A4738-C539-4785-961B-95CA5BE249FB}" srcOrd="2" destOrd="0" presId="urn:microsoft.com/office/officeart/2005/8/layout/list1"/>
    <dgm:cxn modelId="{EC0BDEF7-8F4F-4277-B9F8-032A3930D96A}" type="presParOf" srcId="{9A63B5D7-A5B8-4033-9B07-900AED141946}" destId="{2572B7FB-48A4-4992-B14D-77F7F347D89A}" srcOrd="3" destOrd="0" presId="urn:microsoft.com/office/officeart/2005/8/layout/list1"/>
    <dgm:cxn modelId="{C85ED87F-6767-4F79-8BB7-87095F33C165}" type="presParOf" srcId="{9A63B5D7-A5B8-4033-9B07-900AED141946}" destId="{9AB89C35-A200-4C9C-AC0C-25536955F51A}" srcOrd="4" destOrd="0" presId="urn:microsoft.com/office/officeart/2005/8/layout/list1"/>
    <dgm:cxn modelId="{82F844FC-E25C-4519-B76A-C4D425AEA37D}" type="presParOf" srcId="{9AB89C35-A200-4C9C-AC0C-25536955F51A}" destId="{862D0478-7F1A-47C9-9D06-B80EEFFDCA86}" srcOrd="0" destOrd="0" presId="urn:microsoft.com/office/officeart/2005/8/layout/list1"/>
    <dgm:cxn modelId="{BB080628-60AE-480E-AB93-518E10C0B643}" type="presParOf" srcId="{9AB89C35-A200-4C9C-AC0C-25536955F51A}" destId="{00E70C77-1F23-453E-ABA0-D0B8078E67FE}" srcOrd="1" destOrd="0" presId="urn:microsoft.com/office/officeart/2005/8/layout/list1"/>
    <dgm:cxn modelId="{BF8888FB-DC44-4B7F-AAD3-5403749B788D}" type="presParOf" srcId="{9A63B5D7-A5B8-4033-9B07-900AED141946}" destId="{BFED9456-2344-4B4C-B32A-4E4E190276C6}" srcOrd="5" destOrd="0" presId="urn:microsoft.com/office/officeart/2005/8/layout/list1"/>
    <dgm:cxn modelId="{5817B540-6FA1-4D9C-9273-833D8B913DF7}" type="presParOf" srcId="{9A63B5D7-A5B8-4033-9B07-900AED141946}" destId="{42CB5B0B-73D7-40BC-91C8-ACFC03FC472E}" srcOrd="6" destOrd="0" presId="urn:microsoft.com/office/officeart/2005/8/layout/list1"/>
    <dgm:cxn modelId="{E1267FF4-3A2B-43E6-996D-DFE82ADEF8BC}" type="presParOf" srcId="{9A63B5D7-A5B8-4033-9B07-900AED141946}" destId="{12C7A568-AA58-4356-AB3E-573E0B1B19F9}" srcOrd="7" destOrd="0" presId="urn:microsoft.com/office/officeart/2005/8/layout/list1"/>
    <dgm:cxn modelId="{94B6EEB0-CA3E-41E2-B37D-D5A879B3A750}" type="presParOf" srcId="{9A63B5D7-A5B8-4033-9B07-900AED141946}" destId="{6C223BDF-23CC-41C9-93B3-B3B35529A0B3}" srcOrd="8" destOrd="0" presId="urn:microsoft.com/office/officeart/2005/8/layout/list1"/>
    <dgm:cxn modelId="{72A00BD2-4064-4CAA-AB33-1FA25DA67B0E}" type="presParOf" srcId="{6C223BDF-23CC-41C9-93B3-B3B35529A0B3}" destId="{727889F7-555D-4BB4-A412-55BEDBF46994}" srcOrd="0" destOrd="0" presId="urn:microsoft.com/office/officeart/2005/8/layout/list1"/>
    <dgm:cxn modelId="{377D7DBB-F26F-43D0-9A3B-CCD18F0B3BB9}" type="presParOf" srcId="{6C223BDF-23CC-41C9-93B3-B3B35529A0B3}" destId="{4843D94D-0F1C-417D-8936-C01CCC2CEEA1}" srcOrd="1" destOrd="0" presId="urn:microsoft.com/office/officeart/2005/8/layout/list1"/>
    <dgm:cxn modelId="{2E1CD36A-5F23-498E-8D4F-E92D80A0D325}" type="presParOf" srcId="{9A63B5D7-A5B8-4033-9B07-900AED141946}" destId="{52ED13AE-C86D-448E-A7C0-AD7A94117EF2}" srcOrd="9" destOrd="0" presId="urn:microsoft.com/office/officeart/2005/8/layout/list1"/>
    <dgm:cxn modelId="{EEA56A5F-EBCB-4573-B9F5-E718F1D76AF2}" type="presParOf" srcId="{9A63B5D7-A5B8-4033-9B07-900AED141946}" destId="{220A6EE5-33EF-459E-B667-76009F91CDD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B9611DE5-004E-4A7E-AA9E-BD793C8D9D8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F5B4BBF-DD50-4478-8DAF-19D9A7522FC2}">
      <dgm:prSet phldrT="[Texte]"/>
      <dgm:spPr>
        <a:solidFill>
          <a:srgbClr val="F1862D"/>
        </a:solidFill>
      </dgm:spPr>
      <dgm:t>
        <a:bodyPr/>
        <a:lstStyle/>
        <a:p>
          <a:r>
            <a:rPr lang="fr-FR" dirty="0" smtClean="0"/>
            <a:t>Présentation réalisée par les stagiaires du service transport</a:t>
          </a:r>
          <a:endParaRPr lang="fr-FR" dirty="0"/>
        </a:p>
      </dgm:t>
    </dgm:pt>
    <dgm:pt modelId="{FE9E8030-43AB-4607-95E6-CE2253BC6CA3}" type="parTrans" cxnId="{590243AD-5F34-4F79-8B05-8F423083804C}">
      <dgm:prSet/>
      <dgm:spPr/>
      <dgm:t>
        <a:bodyPr/>
        <a:lstStyle/>
        <a:p>
          <a:endParaRPr lang="fr-FR"/>
        </a:p>
      </dgm:t>
    </dgm:pt>
    <dgm:pt modelId="{2A9C3A2A-AC76-4703-83EC-7459D16F2F76}" type="sibTrans" cxnId="{590243AD-5F34-4F79-8B05-8F423083804C}">
      <dgm:prSet/>
      <dgm:spPr/>
      <dgm:t>
        <a:bodyPr/>
        <a:lstStyle/>
        <a:p>
          <a:endParaRPr lang="fr-FR"/>
        </a:p>
      </dgm:t>
    </dgm:pt>
    <dgm:pt modelId="{C870F9D8-FB09-4AE5-AC21-CCE7FF16F245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LAPLACE Edurne</a:t>
          </a:r>
          <a:endParaRPr lang="fr-FR" dirty="0"/>
        </a:p>
      </dgm:t>
    </dgm:pt>
    <dgm:pt modelId="{C23088A4-5FCF-4AC0-ADAE-4778C692EA22}" type="parTrans" cxnId="{2CDAE18A-F95F-4F32-81BE-29E1A0F8FD62}">
      <dgm:prSet/>
      <dgm:spPr/>
      <dgm:t>
        <a:bodyPr/>
        <a:lstStyle/>
        <a:p>
          <a:endParaRPr lang="fr-FR"/>
        </a:p>
      </dgm:t>
    </dgm:pt>
    <dgm:pt modelId="{AFBD025F-2245-4AB1-AAD6-EFDAA1F4A220}" type="sibTrans" cxnId="{2CDAE18A-F95F-4F32-81BE-29E1A0F8FD62}">
      <dgm:prSet/>
      <dgm:spPr/>
      <dgm:t>
        <a:bodyPr/>
        <a:lstStyle/>
        <a:p>
          <a:endParaRPr lang="fr-FR"/>
        </a:p>
      </dgm:t>
    </dgm:pt>
    <dgm:pt modelId="{46BDF145-380E-404A-9DD6-76A7179CB6B4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CESSY Eloïse</a:t>
          </a:r>
          <a:endParaRPr lang="fr-FR" dirty="0"/>
        </a:p>
      </dgm:t>
    </dgm:pt>
    <dgm:pt modelId="{0203E226-0EE9-438F-AE34-E6A129472497}" type="parTrans" cxnId="{8CEBE69F-DB28-45BB-ACAB-271804D32EF3}">
      <dgm:prSet/>
      <dgm:spPr/>
      <dgm:t>
        <a:bodyPr/>
        <a:lstStyle/>
        <a:p>
          <a:endParaRPr lang="fr-FR"/>
        </a:p>
      </dgm:t>
    </dgm:pt>
    <dgm:pt modelId="{71E71B05-235F-418B-9750-18E52B5F6FEC}" type="sibTrans" cxnId="{8CEBE69F-DB28-45BB-ACAB-271804D32EF3}">
      <dgm:prSet/>
      <dgm:spPr/>
      <dgm:t>
        <a:bodyPr/>
        <a:lstStyle/>
        <a:p>
          <a:endParaRPr lang="fr-FR"/>
        </a:p>
      </dgm:t>
    </dgm:pt>
    <dgm:pt modelId="{1E6096D4-FCF4-41EB-B88D-B882BCA8BAB5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RIVIERE Christophe</a:t>
          </a:r>
          <a:endParaRPr lang="fr-FR" dirty="0"/>
        </a:p>
      </dgm:t>
    </dgm:pt>
    <dgm:pt modelId="{F02860FF-6C43-483B-91CD-88C7E1E9E945}" type="parTrans" cxnId="{BEEB942B-C792-4C6A-8D82-B7D45AB974D6}">
      <dgm:prSet/>
      <dgm:spPr/>
      <dgm:t>
        <a:bodyPr/>
        <a:lstStyle/>
        <a:p>
          <a:endParaRPr lang="fr-FR"/>
        </a:p>
      </dgm:t>
    </dgm:pt>
    <dgm:pt modelId="{5F6DDE5C-E89A-4586-9496-5FA75BBDC3BB}" type="sibTrans" cxnId="{BEEB942B-C792-4C6A-8D82-B7D45AB974D6}">
      <dgm:prSet/>
      <dgm:spPr/>
      <dgm:t>
        <a:bodyPr/>
        <a:lstStyle/>
        <a:p>
          <a:endParaRPr lang="fr-FR"/>
        </a:p>
      </dgm:t>
    </dgm:pt>
    <dgm:pt modelId="{2D80D604-7999-45C3-8D73-EA433E2AF5CB}">
      <dgm:prSet phldrT="[Texte]"/>
      <dgm:spPr>
        <a:noFill/>
        <a:ln>
          <a:noFill/>
        </a:ln>
      </dgm:spPr>
      <dgm:t>
        <a:bodyPr/>
        <a:lstStyle/>
        <a:p>
          <a:r>
            <a:rPr lang="fr-FR" dirty="0" smtClean="0"/>
            <a:t>PARMENTIER Félix</a:t>
          </a:r>
          <a:endParaRPr lang="fr-FR" dirty="0"/>
        </a:p>
      </dgm:t>
    </dgm:pt>
    <dgm:pt modelId="{C884BB3E-8247-4D4C-BF68-52C8E7C6C143}" type="parTrans" cxnId="{FE9B2158-CDB1-4993-BDA6-8CCE2322AD81}">
      <dgm:prSet/>
      <dgm:spPr/>
      <dgm:t>
        <a:bodyPr/>
        <a:lstStyle/>
        <a:p>
          <a:endParaRPr lang="fr-FR"/>
        </a:p>
      </dgm:t>
    </dgm:pt>
    <dgm:pt modelId="{CA942875-1D65-4D60-867E-82BEE021F35B}" type="sibTrans" cxnId="{FE9B2158-CDB1-4993-BDA6-8CCE2322AD81}">
      <dgm:prSet/>
      <dgm:spPr/>
      <dgm:t>
        <a:bodyPr/>
        <a:lstStyle/>
        <a:p>
          <a:endParaRPr lang="fr-FR"/>
        </a:p>
      </dgm:t>
    </dgm:pt>
    <dgm:pt modelId="{05D36891-02D1-462D-8238-81D456BBE31F}" type="pres">
      <dgm:prSet presAssocID="{B9611DE5-004E-4A7E-AA9E-BD793C8D9D83}" presName="linear" presStyleCnt="0">
        <dgm:presLayoutVars>
          <dgm:dir/>
          <dgm:animLvl val="lvl"/>
          <dgm:resizeHandles val="exact"/>
        </dgm:presLayoutVars>
      </dgm:prSet>
      <dgm:spPr/>
    </dgm:pt>
    <dgm:pt modelId="{7DA46103-10AA-4825-A2D9-69D26477E979}" type="pres">
      <dgm:prSet presAssocID="{CF5B4BBF-DD50-4478-8DAF-19D9A7522FC2}" presName="parentLin" presStyleCnt="0"/>
      <dgm:spPr/>
    </dgm:pt>
    <dgm:pt modelId="{5F357DC4-1FDC-4ED1-950B-F61ED4ED8B94}" type="pres">
      <dgm:prSet presAssocID="{CF5B4BBF-DD50-4478-8DAF-19D9A7522FC2}" presName="parentLeftMargin" presStyleLbl="node1" presStyleIdx="0" presStyleCnt="1"/>
      <dgm:spPr/>
    </dgm:pt>
    <dgm:pt modelId="{D8F49F83-B384-45DC-A8B3-06B85B4FCC2D}" type="pres">
      <dgm:prSet presAssocID="{CF5B4BBF-DD50-4478-8DAF-19D9A7522FC2}" presName="parentText" presStyleLbl="node1" presStyleIdx="0" presStyleCnt="1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390D991-A743-46B0-B84F-66EF72C90756}" type="pres">
      <dgm:prSet presAssocID="{CF5B4BBF-DD50-4478-8DAF-19D9A7522FC2}" presName="negativeSpace" presStyleCnt="0"/>
      <dgm:spPr/>
    </dgm:pt>
    <dgm:pt modelId="{F794BBF6-DA54-45B3-BBF3-75FD016780CE}" type="pres">
      <dgm:prSet presAssocID="{CF5B4BBF-DD50-4478-8DAF-19D9A7522FC2}" presName="childText" presStyleLbl="conFgAcc1" presStyleIdx="0" presStyleCnt="1" custScaleY="16519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2D4CEAA-0C4B-45E6-A33F-55031ACA0EED}" type="presOf" srcId="{2D80D604-7999-45C3-8D73-EA433E2AF5CB}" destId="{F794BBF6-DA54-45B3-BBF3-75FD016780CE}" srcOrd="0" destOrd="3" presId="urn:microsoft.com/office/officeart/2005/8/layout/list1"/>
    <dgm:cxn modelId="{06AA146E-7EC0-4803-BE77-D01340308305}" type="presOf" srcId="{1E6096D4-FCF4-41EB-B88D-B882BCA8BAB5}" destId="{F794BBF6-DA54-45B3-BBF3-75FD016780CE}" srcOrd="0" destOrd="2" presId="urn:microsoft.com/office/officeart/2005/8/layout/list1"/>
    <dgm:cxn modelId="{2E66CBD0-4845-478B-9DB7-FC4B184A4BCE}" type="presOf" srcId="{CF5B4BBF-DD50-4478-8DAF-19D9A7522FC2}" destId="{D8F49F83-B384-45DC-A8B3-06B85B4FCC2D}" srcOrd="1" destOrd="0" presId="urn:microsoft.com/office/officeart/2005/8/layout/list1"/>
    <dgm:cxn modelId="{DA64C2F6-1AA9-47F7-9215-3F6E00630224}" type="presOf" srcId="{CF5B4BBF-DD50-4478-8DAF-19D9A7522FC2}" destId="{5F357DC4-1FDC-4ED1-950B-F61ED4ED8B94}" srcOrd="0" destOrd="0" presId="urn:microsoft.com/office/officeart/2005/8/layout/list1"/>
    <dgm:cxn modelId="{590243AD-5F34-4F79-8B05-8F423083804C}" srcId="{B9611DE5-004E-4A7E-AA9E-BD793C8D9D83}" destId="{CF5B4BBF-DD50-4478-8DAF-19D9A7522FC2}" srcOrd="0" destOrd="0" parTransId="{FE9E8030-43AB-4607-95E6-CE2253BC6CA3}" sibTransId="{2A9C3A2A-AC76-4703-83EC-7459D16F2F76}"/>
    <dgm:cxn modelId="{8458BC9E-453C-4F17-83B0-B2057E9E0D20}" type="presOf" srcId="{C870F9D8-FB09-4AE5-AC21-CCE7FF16F245}" destId="{F794BBF6-DA54-45B3-BBF3-75FD016780CE}" srcOrd="0" destOrd="0" presId="urn:microsoft.com/office/officeart/2005/8/layout/list1"/>
    <dgm:cxn modelId="{21EEB1A3-BBD8-40EE-BED8-192BD9D7BFF1}" type="presOf" srcId="{B9611DE5-004E-4A7E-AA9E-BD793C8D9D83}" destId="{05D36891-02D1-462D-8238-81D456BBE31F}" srcOrd="0" destOrd="0" presId="urn:microsoft.com/office/officeart/2005/8/layout/list1"/>
    <dgm:cxn modelId="{BEEB942B-C792-4C6A-8D82-B7D45AB974D6}" srcId="{CF5B4BBF-DD50-4478-8DAF-19D9A7522FC2}" destId="{1E6096D4-FCF4-41EB-B88D-B882BCA8BAB5}" srcOrd="2" destOrd="0" parTransId="{F02860FF-6C43-483B-91CD-88C7E1E9E945}" sibTransId="{5F6DDE5C-E89A-4586-9496-5FA75BBDC3BB}"/>
    <dgm:cxn modelId="{FE9B2158-CDB1-4993-BDA6-8CCE2322AD81}" srcId="{CF5B4BBF-DD50-4478-8DAF-19D9A7522FC2}" destId="{2D80D604-7999-45C3-8D73-EA433E2AF5CB}" srcOrd="3" destOrd="0" parTransId="{C884BB3E-8247-4D4C-BF68-52C8E7C6C143}" sibTransId="{CA942875-1D65-4D60-867E-82BEE021F35B}"/>
    <dgm:cxn modelId="{8CEBE69F-DB28-45BB-ACAB-271804D32EF3}" srcId="{CF5B4BBF-DD50-4478-8DAF-19D9A7522FC2}" destId="{46BDF145-380E-404A-9DD6-76A7179CB6B4}" srcOrd="1" destOrd="0" parTransId="{0203E226-0EE9-438F-AE34-E6A129472497}" sibTransId="{71E71B05-235F-418B-9750-18E52B5F6FEC}"/>
    <dgm:cxn modelId="{2CDAE18A-F95F-4F32-81BE-29E1A0F8FD62}" srcId="{CF5B4BBF-DD50-4478-8DAF-19D9A7522FC2}" destId="{C870F9D8-FB09-4AE5-AC21-CCE7FF16F245}" srcOrd="0" destOrd="0" parTransId="{C23088A4-5FCF-4AC0-ADAE-4778C692EA22}" sibTransId="{AFBD025F-2245-4AB1-AAD6-EFDAA1F4A220}"/>
    <dgm:cxn modelId="{B843B333-1F69-4C41-8D53-1F3086B1C606}" type="presOf" srcId="{46BDF145-380E-404A-9DD6-76A7179CB6B4}" destId="{F794BBF6-DA54-45B3-BBF3-75FD016780CE}" srcOrd="0" destOrd="1" presId="urn:microsoft.com/office/officeart/2005/8/layout/list1"/>
    <dgm:cxn modelId="{8166FFB6-ECC6-45BD-BF4D-9AFE92772FB2}" type="presParOf" srcId="{05D36891-02D1-462D-8238-81D456BBE31F}" destId="{7DA46103-10AA-4825-A2D9-69D26477E979}" srcOrd="0" destOrd="0" presId="urn:microsoft.com/office/officeart/2005/8/layout/list1"/>
    <dgm:cxn modelId="{0CB41E5B-C15B-4B82-B764-0B2DED3540F0}" type="presParOf" srcId="{7DA46103-10AA-4825-A2D9-69D26477E979}" destId="{5F357DC4-1FDC-4ED1-950B-F61ED4ED8B94}" srcOrd="0" destOrd="0" presId="urn:microsoft.com/office/officeart/2005/8/layout/list1"/>
    <dgm:cxn modelId="{E88C1F3B-8768-451E-B551-8D9C6EA0FBA7}" type="presParOf" srcId="{7DA46103-10AA-4825-A2D9-69D26477E979}" destId="{D8F49F83-B384-45DC-A8B3-06B85B4FCC2D}" srcOrd="1" destOrd="0" presId="urn:microsoft.com/office/officeart/2005/8/layout/list1"/>
    <dgm:cxn modelId="{9ABA588A-56A9-429C-B0F4-E0D6F1611CA1}" type="presParOf" srcId="{05D36891-02D1-462D-8238-81D456BBE31F}" destId="{A390D991-A743-46B0-B84F-66EF72C90756}" srcOrd="1" destOrd="0" presId="urn:microsoft.com/office/officeart/2005/8/layout/list1"/>
    <dgm:cxn modelId="{3026FF43-C211-4893-BEDB-72D5D9F6C4E1}" type="presParOf" srcId="{05D36891-02D1-462D-8238-81D456BBE31F}" destId="{F794BBF6-DA54-45B3-BBF3-75FD016780C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8B9245F-D974-475D-ACEF-78EFC33865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939A8EC-526D-4B75-B7BD-24103BCE0F0E}">
      <dgm:prSet phldrT="[Texte]" custT="1"/>
      <dgm:spPr>
        <a:solidFill>
          <a:srgbClr val="F1862D"/>
        </a:solidFill>
      </dgm:spPr>
      <dgm:t>
        <a:bodyPr/>
        <a:lstStyle/>
        <a:p>
          <a:r>
            <a:rPr lang="fr-FR" sz="1800" dirty="0" smtClean="0"/>
            <a:t>Réalisation d’une veille sur les différents documents produits</a:t>
          </a:r>
          <a:endParaRPr lang="fr-FR" sz="1800" dirty="0"/>
        </a:p>
      </dgm:t>
    </dgm:pt>
    <dgm:pt modelId="{460AC6F5-D214-453A-A490-6705C85A6DC7}" type="parTrans" cxnId="{FAE134DD-9DA1-4774-A49C-1A723DECC211}">
      <dgm:prSet/>
      <dgm:spPr/>
      <dgm:t>
        <a:bodyPr/>
        <a:lstStyle/>
        <a:p>
          <a:endParaRPr lang="fr-FR"/>
        </a:p>
      </dgm:t>
    </dgm:pt>
    <dgm:pt modelId="{0462EA5F-D795-4334-BE76-21C79B045C3E}" type="sibTrans" cxnId="{FAE134DD-9DA1-4774-A49C-1A723DECC211}">
      <dgm:prSet/>
      <dgm:spPr/>
      <dgm:t>
        <a:bodyPr/>
        <a:lstStyle/>
        <a:p>
          <a:endParaRPr lang="fr-FR"/>
        </a:p>
      </dgm:t>
    </dgm:pt>
    <dgm:pt modelId="{7B48434B-139E-432C-B0CD-390EF59B7011}">
      <dgm:prSet/>
      <dgm:spPr/>
      <dgm:t>
        <a:bodyPr/>
        <a:lstStyle/>
        <a:p>
          <a:r>
            <a:rPr lang="fr-FR" smtClean="0"/>
            <a:t>Ancien SDA de la CAN</a:t>
          </a:r>
          <a:endParaRPr lang="fr-FR" dirty="0" smtClean="0"/>
        </a:p>
      </dgm:t>
    </dgm:pt>
    <dgm:pt modelId="{8BEB4265-D5C9-4EC8-BFA6-A3639C0D4C9E}" type="parTrans" cxnId="{E75978FB-6492-4C6A-A71A-7D56BC010B16}">
      <dgm:prSet/>
      <dgm:spPr/>
      <dgm:t>
        <a:bodyPr/>
        <a:lstStyle/>
        <a:p>
          <a:endParaRPr lang="fr-FR"/>
        </a:p>
      </dgm:t>
    </dgm:pt>
    <dgm:pt modelId="{A641FD77-9435-4E75-AC9A-BE3EC88D817C}" type="sibTrans" cxnId="{E75978FB-6492-4C6A-A71A-7D56BC010B16}">
      <dgm:prSet/>
      <dgm:spPr/>
      <dgm:t>
        <a:bodyPr/>
        <a:lstStyle/>
        <a:p>
          <a:endParaRPr lang="fr-FR"/>
        </a:p>
      </dgm:t>
    </dgm:pt>
    <dgm:pt modelId="{89D7B574-1C76-4C63-98A7-EF39F4806DDB}">
      <dgm:prSet/>
      <dgm:spPr/>
      <dgm:t>
        <a:bodyPr/>
        <a:lstStyle/>
        <a:p>
          <a:r>
            <a:rPr lang="fr-FR" smtClean="0"/>
            <a:t>SD’AP produits par d’autres agglomérations</a:t>
          </a:r>
          <a:endParaRPr lang="fr-FR" dirty="0" smtClean="0"/>
        </a:p>
      </dgm:t>
    </dgm:pt>
    <dgm:pt modelId="{75925CB3-337A-47B7-B29E-0A01A71B38FB}" type="parTrans" cxnId="{1F98378D-B0F3-469A-A87F-78CC1259B1E0}">
      <dgm:prSet/>
      <dgm:spPr/>
      <dgm:t>
        <a:bodyPr/>
        <a:lstStyle/>
        <a:p>
          <a:endParaRPr lang="fr-FR"/>
        </a:p>
      </dgm:t>
    </dgm:pt>
    <dgm:pt modelId="{219FC42C-D658-4576-8433-2FE36C735F6B}" type="sibTrans" cxnId="{1F98378D-B0F3-469A-A87F-78CC1259B1E0}">
      <dgm:prSet/>
      <dgm:spPr/>
      <dgm:t>
        <a:bodyPr/>
        <a:lstStyle/>
        <a:p>
          <a:endParaRPr lang="fr-FR"/>
        </a:p>
      </dgm:t>
    </dgm:pt>
    <dgm:pt modelId="{3F831F65-C3C1-40EB-AB07-725F78C9C504}">
      <dgm:prSet/>
      <dgm:spPr/>
      <dgm:t>
        <a:bodyPr/>
        <a:lstStyle/>
        <a:p>
          <a:r>
            <a:rPr lang="fr-FR" smtClean="0"/>
            <a:t>Rapports CIA</a:t>
          </a:r>
          <a:endParaRPr lang="fr-FR" dirty="0" smtClean="0"/>
        </a:p>
      </dgm:t>
    </dgm:pt>
    <dgm:pt modelId="{B394AB4C-A3D6-46E0-97C1-CABBFD770197}" type="parTrans" cxnId="{0423DFC6-147F-47F2-AC12-402A7962C1AA}">
      <dgm:prSet/>
      <dgm:spPr/>
      <dgm:t>
        <a:bodyPr/>
        <a:lstStyle/>
        <a:p>
          <a:endParaRPr lang="fr-FR"/>
        </a:p>
      </dgm:t>
    </dgm:pt>
    <dgm:pt modelId="{F3184A76-BEBC-40E6-A593-3A00D2E59430}" type="sibTrans" cxnId="{0423DFC6-147F-47F2-AC12-402A7962C1AA}">
      <dgm:prSet/>
      <dgm:spPr/>
      <dgm:t>
        <a:bodyPr/>
        <a:lstStyle/>
        <a:p>
          <a:endParaRPr lang="fr-FR"/>
        </a:p>
      </dgm:t>
    </dgm:pt>
    <dgm:pt modelId="{88D1D6C8-C762-4D73-83AE-AA0A2840652F}">
      <dgm:prSet custT="1"/>
      <dgm:spPr>
        <a:solidFill>
          <a:srgbClr val="1E8DA7"/>
        </a:solidFill>
      </dgm:spPr>
      <dgm:t>
        <a:bodyPr/>
        <a:lstStyle/>
        <a:p>
          <a:r>
            <a:rPr lang="fr-FR" sz="1800" dirty="0" smtClean="0"/>
            <a:t>Réaliser un diagnostic des arrêts de la CAN</a:t>
          </a:r>
        </a:p>
      </dgm:t>
    </dgm:pt>
    <dgm:pt modelId="{B5C601D8-CA31-41A4-A042-229E31269A00}" type="parTrans" cxnId="{8617D00A-6B69-4B14-B270-1B72ECF0780C}">
      <dgm:prSet/>
      <dgm:spPr/>
      <dgm:t>
        <a:bodyPr/>
        <a:lstStyle/>
        <a:p>
          <a:endParaRPr lang="fr-FR"/>
        </a:p>
      </dgm:t>
    </dgm:pt>
    <dgm:pt modelId="{53B0CAFF-896E-482C-9122-F022A4325875}" type="sibTrans" cxnId="{8617D00A-6B69-4B14-B270-1B72ECF0780C}">
      <dgm:prSet/>
      <dgm:spPr/>
      <dgm:t>
        <a:bodyPr/>
        <a:lstStyle/>
        <a:p>
          <a:endParaRPr lang="fr-FR"/>
        </a:p>
      </dgm:t>
    </dgm:pt>
    <dgm:pt modelId="{DD860E2B-DF28-4961-9383-C408B288597F}">
      <dgm:prSet/>
      <dgm:spPr/>
      <dgm:t>
        <a:bodyPr/>
        <a:lstStyle/>
        <a:p>
          <a:r>
            <a:rPr lang="fr-FR" dirty="0" smtClean="0"/>
            <a:t>Etudier les différents points réglementaires encadrant l’accessibilité d’un arrêt</a:t>
          </a:r>
        </a:p>
      </dgm:t>
    </dgm:pt>
    <dgm:pt modelId="{10161CD7-4FED-4969-9CBE-3F98E03041B0}" type="parTrans" cxnId="{E0137998-DA52-4E6A-B0B3-431DCD652C25}">
      <dgm:prSet/>
      <dgm:spPr/>
      <dgm:t>
        <a:bodyPr/>
        <a:lstStyle/>
        <a:p>
          <a:endParaRPr lang="fr-FR"/>
        </a:p>
      </dgm:t>
    </dgm:pt>
    <dgm:pt modelId="{4798A9A8-F415-464B-AAED-F444148E7FD5}" type="sibTrans" cxnId="{E0137998-DA52-4E6A-B0B3-431DCD652C25}">
      <dgm:prSet/>
      <dgm:spPr/>
      <dgm:t>
        <a:bodyPr/>
        <a:lstStyle/>
        <a:p>
          <a:endParaRPr lang="fr-FR"/>
        </a:p>
      </dgm:t>
    </dgm:pt>
    <dgm:pt modelId="{AD91E2FC-C798-49B5-A466-3729343B5103}">
      <dgm:prSet custT="1"/>
      <dgm:spPr>
        <a:solidFill>
          <a:srgbClr val="1E8DA7"/>
        </a:solidFill>
      </dgm:spPr>
      <dgm:t>
        <a:bodyPr/>
        <a:lstStyle/>
        <a:p>
          <a:r>
            <a:rPr lang="fr-FR" sz="1800" dirty="0" smtClean="0"/>
            <a:t>Réaliser une étude comparative entre service TPMR et transport de substitution</a:t>
          </a:r>
        </a:p>
      </dgm:t>
    </dgm:pt>
    <dgm:pt modelId="{1AA9A870-9ED4-4FF7-B5AF-8951DBF98D5E}" type="parTrans" cxnId="{F915734E-6795-4294-B3C2-4727003F22E5}">
      <dgm:prSet/>
      <dgm:spPr/>
      <dgm:t>
        <a:bodyPr/>
        <a:lstStyle/>
        <a:p>
          <a:endParaRPr lang="fr-FR"/>
        </a:p>
      </dgm:t>
    </dgm:pt>
    <dgm:pt modelId="{DE4A093C-BF89-4D71-8C00-C46819A182ED}" type="sibTrans" cxnId="{F915734E-6795-4294-B3C2-4727003F22E5}">
      <dgm:prSet/>
      <dgm:spPr/>
      <dgm:t>
        <a:bodyPr/>
        <a:lstStyle/>
        <a:p>
          <a:endParaRPr lang="fr-FR"/>
        </a:p>
      </dgm:t>
    </dgm:pt>
    <dgm:pt modelId="{4AC92ECF-F6A2-4255-8A16-2593583D8810}">
      <dgm:prSet/>
      <dgm:spPr/>
      <dgm:t>
        <a:bodyPr/>
        <a:lstStyle/>
        <a:p>
          <a:r>
            <a:rPr lang="fr-FR" smtClean="0"/>
            <a:t>Etude basée sur la comparaison avec d’autres agglomérations et sur la législation existante</a:t>
          </a:r>
          <a:endParaRPr lang="fr-FR" dirty="0" smtClean="0"/>
        </a:p>
      </dgm:t>
    </dgm:pt>
    <dgm:pt modelId="{163B8C03-C37C-4BA5-8B3B-A80088FCD68D}" type="parTrans" cxnId="{B6C998A9-2F9E-4ED2-892A-7D8D02B82D07}">
      <dgm:prSet/>
      <dgm:spPr/>
      <dgm:t>
        <a:bodyPr/>
        <a:lstStyle/>
        <a:p>
          <a:endParaRPr lang="fr-FR"/>
        </a:p>
      </dgm:t>
    </dgm:pt>
    <dgm:pt modelId="{16B1BF9E-615B-4469-8E54-9FF2111EF760}" type="sibTrans" cxnId="{B6C998A9-2F9E-4ED2-892A-7D8D02B82D07}">
      <dgm:prSet/>
      <dgm:spPr/>
      <dgm:t>
        <a:bodyPr/>
        <a:lstStyle/>
        <a:p>
          <a:endParaRPr lang="fr-FR"/>
        </a:p>
      </dgm:t>
    </dgm:pt>
    <dgm:pt modelId="{0CDCE20F-259C-4588-A314-E7EB19F0A932}">
      <dgm:prSet custT="1"/>
      <dgm:spPr>
        <a:solidFill>
          <a:srgbClr val="1E8DA7"/>
        </a:solidFill>
      </dgm:spPr>
      <dgm:t>
        <a:bodyPr/>
        <a:lstStyle/>
        <a:p>
          <a:r>
            <a:rPr lang="fr-FR" sz="1800" dirty="0" smtClean="0"/>
            <a:t>Réaliser les différents documents constitutifs du SD’AP</a:t>
          </a:r>
        </a:p>
      </dgm:t>
    </dgm:pt>
    <dgm:pt modelId="{D9299EC3-4DA6-4075-864D-61A64C0DF758}" type="parTrans" cxnId="{D12D76EC-C07E-40E0-B1E1-660EAE464B4E}">
      <dgm:prSet/>
      <dgm:spPr/>
      <dgm:t>
        <a:bodyPr/>
        <a:lstStyle/>
        <a:p>
          <a:endParaRPr lang="fr-FR"/>
        </a:p>
      </dgm:t>
    </dgm:pt>
    <dgm:pt modelId="{19278716-DFD8-45C0-A8E9-61F73AC84A9D}" type="sibTrans" cxnId="{D12D76EC-C07E-40E0-B1E1-660EAE464B4E}">
      <dgm:prSet/>
      <dgm:spPr/>
      <dgm:t>
        <a:bodyPr/>
        <a:lstStyle/>
        <a:p>
          <a:endParaRPr lang="fr-FR"/>
        </a:p>
      </dgm:t>
    </dgm:pt>
    <dgm:pt modelId="{DC15EB6C-E0A8-477C-9ED5-D71136A136C5}">
      <dgm:prSet/>
      <dgm:spPr/>
      <dgm:t>
        <a:bodyPr/>
        <a:lstStyle/>
        <a:p>
          <a:r>
            <a:rPr lang="fr-FR" smtClean="0"/>
            <a:t>Diagnostic</a:t>
          </a:r>
          <a:endParaRPr lang="fr-FR" dirty="0" smtClean="0"/>
        </a:p>
      </dgm:t>
    </dgm:pt>
    <dgm:pt modelId="{9A4355A1-D4D1-4BFE-90C4-C3BFF62A69DF}" type="parTrans" cxnId="{A9866DE0-5198-4D2B-957E-C08C35D87792}">
      <dgm:prSet/>
      <dgm:spPr/>
      <dgm:t>
        <a:bodyPr/>
        <a:lstStyle/>
        <a:p>
          <a:endParaRPr lang="fr-FR"/>
        </a:p>
      </dgm:t>
    </dgm:pt>
    <dgm:pt modelId="{29D4DBB1-0301-40B1-93E6-23712888B787}" type="sibTrans" cxnId="{A9866DE0-5198-4D2B-957E-C08C35D87792}">
      <dgm:prSet/>
      <dgm:spPr/>
      <dgm:t>
        <a:bodyPr/>
        <a:lstStyle/>
        <a:p>
          <a:endParaRPr lang="fr-FR"/>
        </a:p>
      </dgm:t>
    </dgm:pt>
    <dgm:pt modelId="{F2DFC7CF-D060-4549-ABA1-F5209F221939}">
      <dgm:prSet/>
      <dgm:spPr/>
      <dgm:t>
        <a:bodyPr/>
        <a:lstStyle/>
        <a:p>
          <a:r>
            <a:rPr lang="fr-FR" dirty="0" smtClean="0"/>
            <a:t>Priorisation</a:t>
          </a:r>
        </a:p>
      </dgm:t>
    </dgm:pt>
    <dgm:pt modelId="{29D2C04E-2E01-4C21-BB91-7CB7E395C810}" type="parTrans" cxnId="{10D113E3-3B01-494C-B70B-27772D1C63D1}">
      <dgm:prSet/>
      <dgm:spPr/>
      <dgm:t>
        <a:bodyPr/>
        <a:lstStyle/>
        <a:p>
          <a:endParaRPr lang="fr-FR"/>
        </a:p>
      </dgm:t>
    </dgm:pt>
    <dgm:pt modelId="{1F0F8655-1F7D-4601-82A2-DEF692DBD7D1}" type="sibTrans" cxnId="{10D113E3-3B01-494C-B70B-27772D1C63D1}">
      <dgm:prSet/>
      <dgm:spPr/>
      <dgm:t>
        <a:bodyPr/>
        <a:lstStyle/>
        <a:p>
          <a:endParaRPr lang="fr-FR"/>
        </a:p>
      </dgm:t>
    </dgm:pt>
    <dgm:pt modelId="{25119196-05A8-4E71-8E49-B3B48E9515C1}">
      <dgm:prSet/>
      <dgm:spPr/>
      <dgm:t>
        <a:bodyPr/>
        <a:lstStyle/>
        <a:p>
          <a:r>
            <a:rPr lang="fr-FR" dirty="0" smtClean="0"/>
            <a:t>Programmation</a:t>
          </a:r>
        </a:p>
      </dgm:t>
    </dgm:pt>
    <dgm:pt modelId="{81F2E327-4DA6-42F0-B335-9025CE66972C}" type="parTrans" cxnId="{C045F3DC-CA09-4DF2-96CD-BCCC7E98B20E}">
      <dgm:prSet/>
      <dgm:spPr/>
      <dgm:t>
        <a:bodyPr/>
        <a:lstStyle/>
        <a:p>
          <a:endParaRPr lang="fr-FR"/>
        </a:p>
      </dgm:t>
    </dgm:pt>
    <dgm:pt modelId="{00C6D88D-F285-421F-B99F-90FE89E19B76}" type="sibTrans" cxnId="{C045F3DC-CA09-4DF2-96CD-BCCC7E98B20E}">
      <dgm:prSet/>
      <dgm:spPr/>
      <dgm:t>
        <a:bodyPr/>
        <a:lstStyle/>
        <a:p>
          <a:endParaRPr lang="fr-FR"/>
        </a:p>
      </dgm:t>
    </dgm:pt>
    <dgm:pt modelId="{D03F18C9-2985-4E80-ADDB-F48DAD90A4E3}" type="pres">
      <dgm:prSet presAssocID="{28B9245F-D974-475D-ACEF-78EFC33865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2F77771-25D9-4471-8755-D8533E5D0240}" type="pres">
      <dgm:prSet presAssocID="{4939A8EC-526D-4B75-B7BD-24103BCE0F0E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511C9D2-5043-4F36-91A2-DE4E8766E652}" type="pres">
      <dgm:prSet presAssocID="{4939A8EC-526D-4B75-B7BD-24103BCE0F0E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882B169-AF86-4281-8725-88A1AAAEFE90}" type="pres">
      <dgm:prSet presAssocID="{88D1D6C8-C762-4D73-83AE-AA0A2840652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B1AA684-F1B6-4DA1-85A3-F94965BCDA12}" type="pres">
      <dgm:prSet presAssocID="{88D1D6C8-C762-4D73-83AE-AA0A2840652F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E15AEE7-525A-42C0-B120-D853824A8F10}" type="pres">
      <dgm:prSet presAssocID="{AD91E2FC-C798-49B5-A466-3729343B510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F6CC79-E10F-4EE7-ADCD-1777BAEFE463}" type="pres">
      <dgm:prSet presAssocID="{AD91E2FC-C798-49B5-A466-3729343B5103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E7C85C6-D8D8-4AF6-995E-2E2C8B351229}" type="pres">
      <dgm:prSet presAssocID="{0CDCE20F-259C-4588-A314-E7EB19F0A93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3199767-0301-45AF-BDD6-6FB820E19267}" type="pres">
      <dgm:prSet presAssocID="{0CDCE20F-259C-4588-A314-E7EB19F0A932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0137998-DA52-4E6A-B0B3-431DCD652C25}" srcId="{88D1D6C8-C762-4D73-83AE-AA0A2840652F}" destId="{DD860E2B-DF28-4961-9383-C408B288597F}" srcOrd="0" destOrd="0" parTransId="{10161CD7-4FED-4969-9CBE-3F98E03041B0}" sibTransId="{4798A9A8-F415-464B-AAED-F444148E7FD5}"/>
    <dgm:cxn modelId="{F915734E-6795-4294-B3C2-4727003F22E5}" srcId="{28B9245F-D974-475D-ACEF-78EFC3386533}" destId="{AD91E2FC-C798-49B5-A466-3729343B5103}" srcOrd="2" destOrd="0" parTransId="{1AA9A870-9ED4-4FF7-B5AF-8951DBF98D5E}" sibTransId="{DE4A093C-BF89-4D71-8C00-C46819A182ED}"/>
    <dgm:cxn modelId="{1F98378D-B0F3-469A-A87F-78CC1259B1E0}" srcId="{4939A8EC-526D-4B75-B7BD-24103BCE0F0E}" destId="{89D7B574-1C76-4C63-98A7-EF39F4806DDB}" srcOrd="1" destOrd="0" parTransId="{75925CB3-337A-47B7-B29E-0A01A71B38FB}" sibTransId="{219FC42C-D658-4576-8433-2FE36C735F6B}"/>
    <dgm:cxn modelId="{FAE134DD-9DA1-4774-A49C-1A723DECC211}" srcId="{28B9245F-D974-475D-ACEF-78EFC3386533}" destId="{4939A8EC-526D-4B75-B7BD-24103BCE0F0E}" srcOrd="0" destOrd="0" parTransId="{460AC6F5-D214-453A-A490-6705C85A6DC7}" sibTransId="{0462EA5F-D795-4334-BE76-21C79B045C3E}"/>
    <dgm:cxn modelId="{A9866DE0-5198-4D2B-957E-C08C35D87792}" srcId="{0CDCE20F-259C-4588-A314-E7EB19F0A932}" destId="{DC15EB6C-E0A8-477C-9ED5-D71136A136C5}" srcOrd="0" destOrd="0" parTransId="{9A4355A1-D4D1-4BFE-90C4-C3BFF62A69DF}" sibTransId="{29D4DBB1-0301-40B1-93E6-23712888B787}"/>
    <dgm:cxn modelId="{668D2DB1-DDD0-45A5-AF7D-A88C0145F72C}" type="presOf" srcId="{DD860E2B-DF28-4961-9383-C408B288597F}" destId="{3B1AA684-F1B6-4DA1-85A3-F94965BCDA12}" srcOrd="0" destOrd="0" presId="urn:microsoft.com/office/officeart/2005/8/layout/vList2"/>
    <dgm:cxn modelId="{7337A0D3-9755-4DB8-B517-0AFB1EE522E1}" type="presOf" srcId="{28B9245F-D974-475D-ACEF-78EFC3386533}" destId="{D03F18C9-2985-4E80-ADDB-F48DAD90A4E3}" srcOrd="0" destOrd="0" presId="urn:microsoft.com/office/officeart/2005/8/layout/vList2"/>
    <dgm:cxn modelId="{399D2B0A-A5A9-4187-9D3B-BD0EC41E3379}" type="presOf" srcId="{3F831F65-C3C1-40EB-AB07-725F78C9C504}" destId="{7511C9D2-5043-4F36-91A2-DE4E8766E652}" srcOrd="0" destOrd="2" presId="urn:microsoft.com/office/officeart/2005/8/layout/vList2"/>
    <dgm:cxn modelId="{D12D76EC-C07E-40E0-B1E1-660EAE464B4E}" srcId="{28B9245F-D974-475D-ACEF-78EFC3386533}" destId="{0CDCE20F-259C-4588-A314-E7EB19F0A932}" srcOrd="3" destOrd="0" parTransId="{D9299EC3-4DA6-4075-864D-61A64C0DF758}" sibTransId="{19278716-DFD8-45C0-A8E9-61F73AC84A9D}"/>
    <dgm:cxn modelId="{C33309E5-6EAD-4EE9-B08F-84A13E3DE9BA}" type="presOf" srcId="{25119196-05A8-4E71-8E49-B3B48E9515C1}" destId="{93199767-0301-45AF-BDD6-6FB820E19267}" srcOrd="0" destOrd="2" presId="urn:microsoft.com/office/officeart/2005/8/layout/vList2"/>
    <dgm:cxn modelId="{0E6DC831-C386-444C-8436-A8325A1FFF91}" type="presOf" srcId="{7B48434B-139E-432C-B0CD-390EF59B7011}" destId="{7511C9D2-5043-4F36-91A2-DE4E8766E652}" srcOrd="0" destOrd="0" presId="urn:microsoft.com/office/officeart/2005/8/layout/vList2"/>
    <dgm:cxn modelId="{366039B4-C940-44A3-B53D-8FC9E0ACDED6}" type="presOf" srcId="{88D1D6C8-C762-4D73-83AE-AA0A2840652F}" destId="{0882B169-AF86-4281-8725-88A1AAAEFE90}" srcOrd="0" destOrd="0" presId="urn:microsoft.com/office/officeart/2005/8/layout/vList2"/>
    <dgm:cxn modelId="{DBFEA48B-29CA-43EA-978C-C23420C990C1}" type="presOf" srcId="{0CDCE20F-259C-4588-A314-E7EB19F0A932}" destId="{1E7C85C6-D8D8-4AF6-995E-2E2C8B351229}" srcOrd="0" destOrd="0" presId="urn:microsoft.com/office/officeart/2005/8/layout/vList2"/>
    <dgm:cxn modelId="{C045F3DC-CA09-4DF2-96CD-BCCC7E98B20E}" srcId="{0CDCE20F-259C-4588-A314-E7EB19F0A932}" destId="{25119196-05A8-4E71-8E49-B3B48E9515C1}" srcOrd="2" destOrd="0" parTransId="{81F2E327-4DA6-42F0-B335-9025CE66972C}" sibTransId="{00C6D88D-F285-421F-B99F-90FE89E19B76}"/>
    <dgm:cxn modelId="{E75978FB-6492-4C6A-A71A-7D56BC010B16}" srcId="{4939A8EC-526D-4B75-B7BD-24103BCE0F0E}" destId="{7B48434B-139E-432C-B0CD-390EF59B7011}" srcOrd="0" destOrd="0" parTransId="{8BEB4265-D5C9-4EC8-BFA6-A3639C0D4C9E}" sibTransId="{A641FD77-9435-4E75-AC9A-BE3EC88D817C}"/>
    <dgm:cxn modelId="{11B773DA-0DDE-45C5-9279-434856A7A795}" type="presOf" srcId="{4AC92ECF-F6A2-4255-8A16-2593583D8810}" destId="{EFF6CC79-E10F-4EE7-ADCD-1777BAEFE463}" srcOrd="0" destOrd="0" presId="urn:microsoft.com/office/officeart/2005/8/layout/vList2"/>
    <dgm:cxn modelId="{5481EBDE-BFE7-482D-B3ED-560D90C5726D}" type="presOf" srcId="{4939A8EC-526D-4B75-B7BD-24103BCE0F0E}" destId="{B2F77771-25D9-4471-8755-D8533E5D0240}" srcOrd="0" destOrd="0" presId="urn:microsoft.com/office/officeart/2005/8/layout/vList2"/>
    <dgm:cxn modelId="{7E662BF1-8249-4855-9B33-1951C6B20E50}" type="presOf" srcId="{AD91E2FC-C798-49B5-A466-3729343B5103}" destId="{FE15AEE7-525A-42C0-B120-D853824A8F10}" srcOrd="0" destOrd="0" presId="urn:microsoft.com/office/officeart/2005/8/layout/vList2"/>
    <dgm:cxn modelId="{A60E397D-7994-429E-9EF9-52690723D4E2}" type="presOf" srcId="{89D7B574-1C76-4C63-98A7-EF39F4806DDB}" destId="{7511C9D2-5043-4F36-91A2-DE4E8766E652}" srcOrd="0" destOrd="1" presId="urn:microsoft.com/office/officeart/2005/8/layout/vList2"/>
    <dgm:cxn modelId="{B6C998A9-2F9E-4ED2-892A-7D8D02B82D07}" srcId="{AD91E2FC-C798-49B5-A466-3729343B5103}" destId="{4AC92ECF-F6A2-4255-8A16-2593583D8810}" srcOrd="0" destOrd="0" parTransId="{163B8C03-C37C-4BA5-8B3B-A80088FCD68D}" sibTransId="{16B1BF9E-615B-4469-8E54-9FF2111EF760}"/>
    <dgm:cxn modelId="{0423DFC6-147F-47F2-AC12-402A7962C1AA}" srcId="{4939A8EC-526D-4B75-B7BD-24103BCE0F0E}" destId="{3F831F65-C3C1-40EB-AB07-725F78C9C504}" srcOrd="2" destOrd="0" parTransId="{B394AB4C-A3D6-46E0-97C1-CABBFD770197}" sibTransId="{F3184A76-BEBC-40E6-A593-3A00D2E59430}"/>
    <dgm:cxn modelId="{8617D00A-6B69-4B14-B270-1B72ECF0780C}" srcId="{28B9245F-D974-475D-ACEF-78EFC3386533}" destId="{88D1D6C8-C762-4D73-83AE-AA0A2840652F}" srcOrd="1" destOrd="0" parTransId="{B5C601D8-CA31-41A4-A042-229E31269A00}" sibTransId="{53B0CAFF-896E-482C-9122-F022A4325875}"/>
    <dgm:cxn modelId="{10D113E3-3B01-494C-B70B-27772D1C63D1}" srcId="{0CDCE20F-259C-4588-A314-E7EB19F0A932}" destId="{F2DFC7CF-D060-4549-ABA1-F5209F221939}" srcOrd="1" destOrd="0" parTransId="{29D2C04E-2E01-4C21-BB91-7CB7E395C810}" sibTransId="{1F0F8655-1F7D-4601-82A2-DEF692DBD7D1}"/>
    <dgm:cxn modelId="{B4627A27-C271-4719-8DDB-D700CC85D7BE}" type="presOf" srcId="{F2DFC7CF-D060-4549-ABA1-F5209F221939}" destId="{93199767-0301-45AF-BDD6-6FB820E19267}" srcOrd="0" destOrd="1" presId="urn:microsoft.com/office/officeart/2005/8/layout/vList2"/>
    <dgm:cxn modelId="{A6DCA7DE-F94A-40CB-8A49-962FDC18F84D}" type="presOf" srcId="{DC15EB6C-E0A8-477C-9ED5-D71136A136C5}" destId="{93199767-0301-45AF-BDD6-6FB820E19267}" srcOrd="0" destOrd="0" presId="urn:microsoft.com/office/officeart/2005/8/layout/vList2"/>
    <dgm:cxn modelId="{4936F64E-39E2-42F7-B8A6-76E8B53F269C}" type="presParOf" srcId="{D03F18C9-2985-4E80-ADDB-F48DAD90A4E3}" destId="{B2F77771-25D9-4471-8755-D8533E5D0240}" srcOrd="0" destOrd="0" presId="urn:microsoft.com/office/officeart/2005/8/layout/vList2"/>
    <dgm:cxn modelId="{DC8DAEE5-6060-43C7-BBAF-67178AAA2D78}" type="presParOf" srcId="{D03F18C9-2985-4E80-ADDB-F48DAD90A4E3}" destId="{7511C9D2-5043-4F36-91A2-DE4E8766E652}" srcOrd="1" destOrd="0" presId="urn:microsoft.com/office/officeart/2005/8/layout/vList2"/>
    <dgm:cxn modelId="{A92D4549-9A34-44CD-ABDF-4239528524C3}" type="presParOf" srcId="{D03F18C9-2985-4E80-ADDB-F48DAD90A4E3}" destId="{0882B169-AF86-4281-8725-88A1AAAEFE90}" srcOrd="2" destOrd="0" presId="urn:microsoft.com/office/officeart/2005/8/layout/vList2"/>
    <dgm:cxn modelId="{CD1B91DA-B570-4C4A-9C0F-13D2181B2DEF}" type="presParOf" srcId="{D03F18C9-2985-4E80-ADDB-F48DAD90A4E3}" destId="{3B1AA684-F1B6-4DA1-85A3-F94965BCDA12}" srcOrd="3" destOrd="0" presId="urn:microsoft.com/office/officeart/2005/8/layout/vList2"/>
    <dgm:cxn modelId="{1BA88FB9-905A-404B-A6EE-AD6EFEFB31C6}" type="presParOf" srcId="{D03F18C9-2985-4E80-ADDB-F48DAD90A4E3}" destId="{FE15AEE7-525A-42C0-B120-D853824A8F10}" srcOrd="4" destOrd="0" presId="urn:microsoft.com/office/officeart/2005/8/layout/vList2"/>
    <dgm:cxn modelId="{7067BACD-C2D4-4957-AE15-C0160BF41562}" type="presParOf" srcId="{D03F18C9-2985-4E80-ADDB-F48DAD90A4E3}" destId="{EFF6CC79-E10F-4EE7-ADCD-1777BAEFE463}" srcOrd="5" destOrd="0" presId="urn:microsoft.com/office/officeart/2005/8/layout/vList2"/>
    <dgm:cxn modelId="{8D21EB4F-C2AD-49D4-AF1E-F5003F5B9BC1}" type="presParOf" srcId="{D03F18C9-2985-4E80-ADDB-F48DAD90A4E3}" destId="{1E7C85C6-D8D8-4AF6-995E-2E2C8B351229}" srcOrd="6" destOrd="0" presId="urn:microsoft.com/office/officeart/2005/8/layout/vList2"/>
    <dgm:cxn modelId="{68CD5A5E-D3A3-4A92-95DD-2849EF82B7C3}" type="presParOf" srcId="{D03F18C9-2985-4E80-ADDB-F48DAD90A4E3}" destId="{93199767-0301-45AF-BDD6-6FB820E19267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8B9245F-D974-475D-ACEF-78EFC33865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939A8EC-526D-4B75-B7BD-24103BCE0F0E}">
      <dgm:prSet phldrT="[Texte]" custT="1"/>
      <dgm:spPr>
        <a:solidFill>
          <a:srgbClr val="1E8DA7"/>
        </a:solidFill>
      </dgm:spPr>
      <dgm:t>
        <a:bodyPr/>
        <a:lstStyle/>
        <a:p>
          <a:r>
            <a:rPr lang="fr-FR" sz="1800" dirty="0" smtClean="0"/>
            <a:t>Réalisation d’une veille sur les différents documents produits</a:t>
          </a:r>
          <a:endParaRPr lang="fr-FR" sz="1800" dirty="0"/>
        </a:p>
      </dgm:t>
    </dgm:pt>
    <dgm:pt modelId="{460AC6F5-D214-453A-A490-6705C85A6DC7}" type="parTrans" cxnId="{FAE134DD-9DA1-4774-A49C-1A723DECC211}">
      <dgm:prSet/>
      <dgm:spPr/>
      <dgm:t>
        <a:bodyPr/>
        <a:lstStyle/>
        <a:p>
          <a:endParaRPr lang="fr-FR"/>
        </a:p>
      </dgm:t>
    </dgm:pt>
    <dgm:pt modelId="{0462EA5F-D795-4334-BE76-21C79B045C3E}" type="sibTrans" cxnId="{FAE134DD-9DA1-4774-A49C-1A723DECC211}">
      <dgm:prSet/>
      <dgm:spPr/>
      <dgm:t>
        <a:bodyPr/>
        <a:lstStyle/>
        <a:p>
          <a:endParaRPr lang="fr-FR"/>
        </a:p>
      </dgm:t>
    </dgm:pt>
    <dgm:pt modelId="{7B48434B-139E-432C-B0CD-390EF59B7011}">
      <dgm:prSet/>
      <dgm:spPr/>
      <dgm:t>
        <a:bodyPr/>
        <a:lstStyle/>
        <a:p>
          <a:r>
            <a:rPr lang="fr-FR" smtClean="0"/>
            <a:t>Ancien SDA de la CAN</a:t>
          </a:r>
          <a:endParaRPr lang="fr-FR" dirty="0" smtClean="0"/>
        </a:p>
      </dgm:t>
    </dgm:pt>
    <dgm:pt modelId="{8BEB4265-D5C9-4EC8-BFA6-A3639C0D4C9E}" type="parTrans" cxnId="{E75978FB-6492-4C6A-A71A-7D56BC010B16}">
      <dgm:prSet/>
      <dgm:spPr/>
      <dgm:t>
        <a:bodyPr/>
        <a:lstStyle/>
        <a:p>
          <a:endParaRPr lang="fr-FR"/>
        </a:p>
      </dgm:t>
    </dgm:pt>
    <dgm:pt modelId="{A641FD77-9435-4E75-AC9A-BE3EC88D817C}" type="sibTrans" cxnId="{E75978FB-6492-4C6A-A71A-7D56BC010B16}">
      <dgm:prSet/>
      <dgm:spPr/>
      <dgm:t>
        <a:bodyPr/>
        <a:lstStyle/>
        <a:p>
          <a:endParaRPr lang="fr-FR"/>
        </a:p>
      </dgm:t>
    </dgm:pt>
    <dgm:pt modelId="{89D7B574-1C76-4C63-98A7-EF39F4806DDB}">
      <dgm:prSet/>
      <dgm:spPr/>
      <dgm:t>
        <a:bodyPr/>
        <a:lstStyle/>
        <a:p>
          <a:r>
            <a:rPr lang="fr-FR" smtClean="0"/>
            <a:t>SD’AP produits par d’autres agglomérations</a:t>
          </a:r>
          <a:endParaRPr lang="fr-FR" dirty="0" smtClean="0"/>
        </a:p>
      </dgm:t>
    </dgm:pt>
    <dgm:pt modelId="{75925CB3-337A-47B7-B29E-0A01A71B38FB}" type="parTrans" cxnId="{1F98378D-B0F3-469A-A87F-78CC1259B1E0}">
      <dgm:prSet/>
      <dgm:spPr/>
      <dgm:t>
        <a:bodyPr/>
        <a:lstStyle/>
        <a:p>
          <a:endParaRPr lang="fr-FR"/>
        </a:p>
      </dgm:t>
    </dgm:pt>
    <dgm:pt modelId="{219FC42C-D658-4576-8433-2FE36C735F6B}" type="sibTrans" cxnId="{1F98378D-B0F3-469A-A87F-78CC1259B1E0}">
      <dgm:prSet/>
      <dgm:spPr/>
      <dgm:t>
        <a:bodyPr/>
        <a:lstStyle/>
        <a:p>
          <a:endParaRPr lang="fr-FR"/>
        </a:p>
      </dgm:t>
    </dgm:pt>
    <dgm:pt modelId="{3F831F65-C3C1-40EB-AB07-725F78C9C504}">
      <dgm:prSet/>
      <dgm:spPr/>
      <dgm:t>
        <a:bodyPr/>
        <a:lstStyle/>
        <a:p>
          <a:r>
            <a:rPr lang="fr-FR" smtClean="0"/>
            <a:t>Rapports CIA</a:t>
          </a:r>
          <a:endParaRPr lang="fr-FR" dirty="0" smtClean="0"/>
        </a:p>
      </dgm:t>
    </dgm:pt>
    <dgm:pt modelId="{B394AB4C-A3D6-46E0-97C1-CABBFD770197}" type="parTrans" cxnId="{0423DFC6-147F-47F2-AC12-402A7962C1AA}">
      <dgm:prSet/>
      <dgm:spPr/>
      <dgm:t>
        <a:bodyPr/>
        <a:lstStyle/>
        <a:p>
          <a:endParaRPr lang="fr-FR"/>
        </a:p>
      </dgm:t>
    </dgm:pt>
    <dgm:pt modelId="{F3184A76-BEBC-40E6-A593-3A00D2E59430}" type="sibTrans" cxnId="{0423DFC6-147F-47F2-AC12-402A7962C1AA}">
      <dgm:prSet/>
      <dgm:spPr/>
      <dgm:t>
        <a:bodyPr/>
        <a:lstStyle/>
        <a:p>
          <a:endParaRPr lang="fr-FR"/>
        </a:p>
      </dgm:t>
    </dgm:pt>
    <dgm:pt modelId="{88D1D6C8-C762-4D73-83AE-AA0A2840652F}">
      <dgm:prSet custT="1"/>
      <dgm:spPr>
        <a:solidFill>
          <a:srgbClr val="F1862D"/>
        </a:solidFill>
      </dgm:spPr>
      <dgm:t>
        <a:bodyPr/>
        <a:lstStyle/>
        <a:p>
          <a:r>
            <a:rPr lang="fr-FR" sz="1800" dirty="0" smtClean="0"/>
            <a:t>Réaliser un diagnostic des arrêts de la CAN</a:t>
          </a:r>
        </a:p>
      </dgm:t>
    </dgm:pt>
    <dgm:pt modelId="{B5C601D8-CA31-41A4-A042-229E31269A00}" type="parTrans" cxnId="{8617D00A-6B69-4B14-B270-1B72ECF0780C}">
      <dgm:prSet/>
      <dgm:spPr/>
      <dgm:t>
        <a:bodyPr/>
        <a:lstStyle/>
        <a:p>
          <a:endParaRPr lang="fr-FR"/>
        </a:p>
      </dgm:t>
    </dgm:pt>
    <dgm:pt modelId="{53B0CAFF-896E-482C-9122-F022A4325875}" type="sibTrans" cxnId="{8617D00A-6B69-4B14-B270-1B72ECF0780C}">
      <dgm:prSet/>
      <dgm:spPr/>
      <dgm:t>
        <a:bodyPr/>
        <a:lstStyle/>
        <a:p>
          <a:endParaRPr lang="fr-FR"/>
        </a:p>
      </dgm:t>
    </dgm:pt>
    <dgm:pt modelId="{DD860E2B-DF28-4961-9383-C408B288597F}">
      <dgm:prSet/>
      <dgm:spPr/>
      <dgm:t>
        <a:bodyPr/>
        <a:lstStyle/>
        <a:p>
          <a:r>
            <a:rPr lang="fr-FR" dirty="0" smtClean="0"/>
            <a:t>Etudier les différents points réglementaires encadrant l’accessibilité d’un arrêt</a:t>
          </a:r>
        </a:p>
      </dgm:t>
    </dgm:pt>
    <dgm:pt modelId="{10161CD7-4FED-4969-9CBE-3F98E03041B0}" type="parTrans" cxnId="{E0137998-DA52-4E6A-B0B3-431DCD652C25}">
      <dgm:prSet/>
      <dgm:spPr/>
      <dgm:t>
        <a:bodyPr/>
        <a:lstStyle/>
        <a:p>
          <a:endParaRPr lang="fr-FR"/>
        </a:p>
      </dgm:t>
    </dgm:pt>
    <dgm:pt modelId="{4798A9A8-F415-464B-AAED-F444148E7FD5}" type="sibTrans" cxnId="{E0137998-DA52-4E6A-B0B3-431DCD652C25}">
      <dgm:prSet/>
      <dgm:spPr/>
      <dgm:t>
        <a:bodyPr/>
        <a:lstStyle/>
        <a:p>
          <a:endParaRPr lang="fr-FR"/>
        </a:p>
      </dgm:t>
    </dgm:pt>
    <dgm:pt modelId="{AD91E2FC-C798-49B5-A466-3729343B5103}">
      <dgm:prSet custT="1"/>
      <dgm:spPr>
        <a:solidFill>
          <a:srgbClr val="1E8DA7"/>
        </a:solidFill>
      </dgm:spPr>
      <dgm:t>
        <a:bodyPr/>
        <a:lstStyle/>
        <a:p>
          <a:r>
            <a:rPr lang="fr-FR" sz="1800" dirty="0" smtClean="0"/>
            <a:t>Réaliser une étude comparative entre service TPMR et transport de substitution</a:t>
          </a:r>
        </a:p>
      </dgm:t>
    </dgm:pt>
    <dgm:pt modelId="{1AA9A870-9ED4-4FF7-B5AF-8951DBF98D5E}" type="parTrans" cxnId="{F915734E-6795-4294-B3C2-4727003F22E5}">
      <dgm:prSet/>
      <dgm:spPr/>
      <dgm:t>
        <a:bodyPr/>
        <a:lstStyle/>
        <a:p>
          <a:endParaRPr lang="fr-FR"/>
        </a:p>
      </dgm:t>
    </dgm:pt>
    <dgm:pt modelId="{DE4A093C-BF89-4D71-8C00-C46819A182ED}" type="sibTrans" cxnId="{F915734E-6795-4294-B3C2-4727003F22E5}">
      <dgm:prSet/>
      <dgm:spPr/>
      <dgm:t>
        <a:bodyPr/>
        <a:lstStyle/>
        <a:p>
          <a:endParaRPr lang="fr-FR"/>
        </a:p>
      </dgm:t>
    </dgm:pt>
    <dgm:pt modelId="{4AC92ECF-F6A2-4255-8A16-2593583D8810}">
      <dgm:prSet/>
      <dgm:spPr/>
      <dgm:t>
        <a:bodyPr/>
        <a:lstStyle/>
        <a:p>
          <a:r>
            <a:rPr lang="fr-FR" smtClean="0"/>
            <a:t>Etude basée sur la comparaison avec d’autres agglomérations et sur la législation existante</a:t>
          </a:r>
          <a:endParaRPr lang="fr-FR" dirty="0" smtClean="0"/>
        </a:p>
      </dgm:t>
    </dgm:pt>
    <dgm:pt modelId="{163B8C03-C37C-4BA5-8B3B-A80088FCD68D}" type="parTrans" cxnId="{B6C998A9-2F9E-4ED2-892A-7D8D02B82D07}">
      <dgm:prSet/>
      <dgm:spPr/>
      <dgm:t>
        <a:bodyPr/>
        <a:lstStyle/>
        <a:p>
          <a:endParaRPr lang="fr-FR"/>
        </a:p>
      </dgm:t>
    </dgm:pt>
    <dgm:pt modelId="{16B1BF9E-615B-4469-8E54-9FF2111EF760}" type="sibTrans" cxnId="{B6C998A9-2F9E-4ED2-892A-7D8D02B82D07}">
      <dgm:prSet/>
      <dgm:spPr/>
      <dgm:t>
        <a:bodyPr/>
        <a:lstStyle/>
        <a:p>
          <a:endParaRPr lang="fr-FR"/>
        </a:p>
      </dgm:t>
    </dgm:pt>
    <dgm:pt modelId="{0CDCE20F-259C-4588-A314-E7EB19F0A932}">
      <dgm:prSet custT="1"/>
      <dgm:spPr>
        <a:solidFill>
          <a:srgbClr val="1E8DA7"/>
        </a:solidFill>
      </dgm:spPr>
      <dgm:t>
        <a:bodyPr/>
        <a:lstStyle/>
        <a:p>
          <a:r>
            <a:rPr lang="fr-FR" sz="1800" dirty="0" smtClean="0"/>
            <a:t>Réaliser les différents documents constitutifs du SD’AP</a:t>
          </a:r>
        </a:p>
      </dgm:t>
    </dgm:pt>
    <dgm:pt modelId="{D9299EC3-4DA6-4075-864D-61A64C0DF758}" type="parTrans" cxnId="{D12D76EC-C07E-40E0-B1E1-660EAE464B4E}">
      <dgm:prSet/>
      <dgm:spPr/>
      <dgm:t>
        <a:bodyPr/>
        <a:lstStyle/>
        <a:p>
          <a:endParaRPr lang="fr-FR"/>
        </a:p>
      </dgm:t>
    </dgm:pt>
    <dgm:pt modelId="{19278716-DFD8-45C0-A8E9-61F73AC84A9D}" type="sibTrans" cxnId="{D12D76EC-C07E-40E0-B1E1-660EAE464B4E}">
      <dgm:prSet/>
      <dgm:spPr/>
      <dgm:t>
        <a:bodyPr/>
        <a:lstStyle/>
        <a:p>
          <a:endParaRPr lang="fr-FR"/>
        </a:p>
      </dgm:t>
    </dgm:pt>
    <dgm:pt modelId="{DC15EB6C-E0A8-477C-9ED5-D71136A136C5}">
      <dgm:prSet/>
      <dgm:spPr/>
      <dgm:t>
        <a:bodyPr/>
        <a:lstStyle/>
        <a:p>
          <a:r>
            <a:rPr lang="fr-FR" smtClean="0"/>
            <a:t>Diagnostic</a:t>
          </a:r>
          <a:endParaRPr lang="fr-FR" dirty="0" smtClean="0"/>
        </a:p>
      </dgm:t>
    </dgm:pt>
    <dgm:pt modelId="{9A4355A1-D4D1-4BFE-90C4-C3BFF62A69DF}" type="parTrans" cxnId="{A9866DE0-5198-4D2B-957E-C08C35D87792}">
      <dgm:prSet/>
      <dgm:spPr/>
      <dgm:t>
        <a:bodyPr/>
        <a:lstStyle/>
        <a:p>
          <a:endParaRPr lang="fr-FR"/>
        </a:p>
      </dgm:t>
    </dgm:pt>
    <dgm:pt modelId="{29D4DBB1-0301-40B1-93E6-23712888B787}" type="sibTrans" cxnId="{A9866DE0-5198-4D2B-957E-C08C35D87792}">
      <dgm:prSet/>
      <dgm:spPr/>
      <dgm:t>
        <a:bodyPr/>
        <a:lstStyle/>
        <a:p>
          <a:endParaRPr lang="fr-FR"/>
        </a:p>
      </dgm:t>
    </dgm:pt>
    <dgm:pt modelId="{F2DFC7CF-D060-4549-ABA1-F5209F221939}">
      <dgm:prSet/>
      <dgm:spPr/>
      <dgm:t>
        <a:bodyPr/>
        <a:lstStyle/>
        <a:p>
          <a:r>
            <a:rPr lang="fr-FR" dirty="0" smtClean="0"/>
            <a:t>Priorisation</a:t>
          </a:r>
        </a:p>
      </dgm:t>
    </dgm:pt>
    <dgm:pt modelId="{29D2C04E-2E01-4C21-BB91-7CB7E395C810}" type="parTrans" cxnId="{10D113E3-3B01-494C-B70B-27772D1C63D1}">
      <dgm:prSet/>
      <dgm:spPr/>
      <dgm:t>
        <a:bodyPr/>
        <a:lstStyle/>
        <a:p>
          <a:endParaRPr lang="fr-FR"/>
        </a:p>
      </dgm:t>
    </dgm:pt>
    <dgm:pt modelId="{1F0F8655-1F7D-4601-82A2-DEF692DBD7D1}" type="sibTrans" cxnId="{10D113E3-3B01-494C-B70B-27772D1C63D1}">
      <dgm:prSet/>
      <dgm:spPr/>
      <dgm:t>
        <a:bodyPr/>
        <a:lstStyle/>
        <a:p>
          <a:endParaRPr lang="fr-FR"/>
        </a:p>
      </dgm:t>
    </dgm:pt>
    <dgm:pt modelId="{25119196-05A8-4E71-8E49-B3B48E9515C1}">
      <dgm:prSet/>
      <dgm:spPr/>
      <dgm:t>
        <a:bodyPr/>
        <a:lstStyle/>
        <a:p>
          <a:r>
            <a:rPr lang="fr-FR" dirty="0" smtClean="0"/>
            <a:t>Programmation</a:t>
          </a:r>
        </a:p>
      </dgm:t>
    </dgm:pt>
    <dgm:pt modelId="{81F2E327-4DA6-42F0-B335-9025CE66972C}" type="parTrans" cxnId="{C045F3DC-CA09-4DF2-96CD-BCCC7E98B20E}">
      <dgm:prSet/>
      <dgm:spPr/>
      <dgm:t>
        <a:bodyPr/>
        <a:lstStyle/>
        <a:p>
          <a:endParaRPr lang="fr-FR"/>
        </a:p>
      </dgm:t>
    </dgm:pt>
    <dgm:pt modelId="{00C6D88D-F285-421F-B99F-90FE89E19B76}" type="sibTrans" cxnId="{C045F3DC-CA09-4DF2-96CD-BCCC7E98B20E}">
      <dgm:prSet/>
      <dgm:spPr/>
      <dgm:t>
        <a:bodyPr/>
        <a:lstStyle/>
        <a:p>
          <a:endParaRPr lang="fr-FR"/>
        </a:p>
      </dgm:t>
    </dgm:pt>
    <dgm:pt modelId="{D03F18C9-2985-4E80-ADDB-F48DAD90A4E3}" type="pres">
      <dgm:prSet presAssocID="{28B9245F-D974-475D-ACEF-78EFC33865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2F77771-25D9-4471-8755-D8533E5D0240}" type="pres">
      <dgm:prSet presAssocID="{4939A8EC-526D-4B75-B7BD-24103BCE0F0E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511C9D2-5043-4F36-91A2-DE4E8766E652}" type="pres">
      <dgm:prSet presAssocID="{4939A8EC-526D-4B75-B7BD-24103BCE0F0E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882B169-AF86-4281-8725-88A1AAAEFE90}" type="pres">
      <dgm:prSet presAssocID="{88D1D6C8-C762-4D73-83AE-AA0A2840652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B1AA684-F1B6-4DA1-85A3-F94965BCDA12}" type="pres">
      <dgm:prSet presAssocID="{88D1D6C8-C762-4D73-83AE-AA0A2840652F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E15AEE7-525A-42C0-B120-D853824A8F10}" type="pres">
      <dgm:prSet presAssocID="{AD91E2FC-C798-49B5-A466-3729343B510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F6CC79-E10F-4EE7-ADCD-1777BAEFE463}" type="pres">
      <dgm:prSet presAssocID="{AD91E2FC-C798-49B5-A466-3729343B5103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E7C85C6-D8D8-4AF6-995E-2E2C8B351229}" type="pres">
      <dgm:prSet presAssocID="{0CDCE20F-259C-4588-A314-E7EB19F0A93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3199767-0301-45AF-BDD6-6FB820E19267}" type="pres">
      <dgm:prSet presAssocID="{0CDCE20F-259C-4588-A314-E7EB19F0A932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0137998-DA52-4E6A-B0B3-431DCD652C25}" srcId="{88D1D6C8-C762-4D73-83AE-AA0A2840652F}" destId="{DD860E2B-DF28-4961-9383-C408B288597F}" srcOrd="0" destOrd="0" parTransId="{10161CD7-4FED-4969-9CBE-3F98E03041B0}" sibTransId="{4798A9A8-F415-464B-AAED-F444148E7FD5}"/>
    <dgm:cxn modelId="{F1C9FEAB-4EE6-4BB7-B495-65475DA8A1F1}" type="presOf" srcId="{89D7B574-1C76-4C63-98A7-EF39F4806DDB}" destId="{7511C9D2-5043-4F36-91A2-DE4E8766E652}" srcOrd="0" destOrd="1" presId="urn:microsoft.com/office/officeart/2005/8/layout/vList2"/>
    <dgm:cxn modelId="{F915734E-6795-4294-B3C2-4727003F22E5}" srcId="{28B9245F-D974-475D-ACEF-78EFC3386533}" destId="{AD91E2FC-C798-49B5-A466-3729343B5103}" srcOrd="2" destOrd="0" parTransId="{1AA9A870-9ED4-4FF7-B5AF-8951DBF98D5E}" sibTransId="{DE4A093C-BF89-4D71-8C00-C46819A182ED}"/>
    <dgm:cxn modelId="{1F98378D-B0F3-469A-A87F-78CC1259B1E0}" srcId="{4939A8EC-526D-4B75-B7BD-24103BCE0F0E}" destId="{89D7B574-1C76-4C63-98A7-EF39F4806DDB}" srcOrd="1" destOrd="0" parTransId="{75925CB3-337A-47B7-B29E-0A01A71B38FB}" sibTransId="{219FC42C-D658-4576-8433-2FE36C735F6B}"/>
    <dgm:cxn modelId="{FAE134DD-9DA1-4774-A49C-1A723DECC211}" srcId="{28B9245F-D974-475D-ACEF-78EFC3386533}" destId="{4939A8EC-526D-4B75-B7BD-24103BCE0F0E}" srcOrd="0" destOrd="0" parTransId="{460AC6F5-D214-453A-A490-6705C85A6DC7}" sibTransId="{0462EA5F-D795-4334-BE76-21C79B045C3E}"/>
    <dgm:cxn modelId="{95DF5584-A096-41B2-9D29-E29B750E0EE5}" type="presOf" srcId="{3F831F65-C3C1-40EB-AB07-725F78C9C504}" destId="{7511C9D2-5043-4F36-91A2-DE4E8766E652}" srcOrd="0" destOrd="2" presId="urn:microsoft.com/office/officeart/2005/8/layout/vList2"/>
    <dgm:cxn modelId="{A9866DE0-5198-4D2B-957E-C08C35D87792}" srcId="{0CDCE20F-259C-4588-A314-E7EB19F0A932}" destId="{DC15EB6C-E0A8-477C-9ED5-D71136A136C5}" srcOrd="0" destOrd="0" parTransId="{9A4355A1-D4D1-4BFE-90C4-C3BFF62A69DF}" sibTransId="{29D4DBB1-0301-40B1-93E6-23712888B787}"/>
    <dgm:cxn modelId="{6307274E-F0B0-4964-81AC-A338C10260E6}" type="presOf" srcId="{DC15EB6C-E0A8-477C-9ED5-D71136A136C5}" destId="{93199767-0301-45AF-BDD6-6FB820E19267}" srcOrd="0" destOrd="0" presId="urn:microsoft.com/office/officeart/2005/8/layout/vList2"/>
    <dgm:cxn modelId="{D12D76EC-C07E-40E0-B1E1-660EAE464B4E}" srcId="{28B9245F-D974-475D-ACEF-78EFC3386533}" destId="{0CDCE20F-259C-4588-A314-E7EB19F0A932}" srcOrd="3" destOrd="0" parTransId="{D9299EC3-4DA6-4075-864D-61A64C0DF758}" sibTransId="{19278716-DFD8-45C0-A8E9-61F73AC84A9D}"/>
    <dgm:cxn modelId="{CC89CE34-556C-437B-9B21-75CF6CC88854}" type="presOf" srcId="{7B48434B-139E-432C-B0CD-390EF59B7011}" destId="{7511C9D2-5043-4F36-91A2-DE4E8766E652}" srcOrd="0" destOrd="0" presId="urn:microsoft.com/office/officeart/2005/8/layout/vList2"/>
    <dgm:cxn modelId="{95F64AA0-A09C-496F-8826-29BFBB4C1B8B}" type="presOf" srcId="{4939A8EC-526D-4B75-B7BD-24103BCE0F0E}" destId="{B2F77771-25D9-4471-8755-D8533E5D0240}" srcOrd="0" destOrd="0" presId="urn:microsoft.com/office/officeart/2005/8/layout/vList2"/>
    <dgm:cxn modelId="{75C4CB94-5956-40C4-9523-0AF4B1382460}" type="presOf" srcId="{4AC92ECF-F6A2-4255-8A16-2593583D8810}" destId="{EFF6CC79-E10F-4EE7-ADCD-1777BAEFE463}" srcOrd="0" destOrd="0" presId="urn:microsoft.com/office/officeart/2005/8/layout/vList2"/>
    <dgm:cxn modelId="{C045F3DC-CA09-4DF2-96CD-BCCC7E98B20E}" srcId="{0CDCE20F-259C-4588-A314-E7EB19F0A932}" destId="{25119196-05A8-4E71-8E49-B3B48E9515C1}" srcOrd="2" destOrd="0" parTransId="{81F2E327-4DA6-42F0-B335-9025CE66972C}" sibTransId="{00C6D88D-F285-421F-B99F-90FE89E19B76}"/>
    <dgm:cxn modelId="{E75978FB-6492-4C6A-A71A-7D56BC010B16}" srcId="{4939A8EC-526D-4B75-B7BD-24103BCE0F0E}" destId="{7B48434B-139E-432C-B0CD-390EF59B7011}" srcOrd="0" destOrd="0" parTransId="{8BEB4265-D5C9-4EC8-BFA6-A3639C0D4C9E}" sibTransId="{A641FD77-9435-4E75-AC9A-BE3EC88D817C}"/>
    <dgm:cxn modelId="{A5AB9869-6478-446B-B496-425604A891AF}" type="presOf" srcId="{0CDCE20F-259C-4588-A314-E7EB19F0A932}" destId="{1E7C85C6-D8D8-4AF6-995E-2E2C8B351229}" srcOrd="0" destOrd="0" presId="urn:microsoft.com/office/officeart/2005/8/layout/vList2"/>
    <dgm:cxn modelId="{4BEF2FEC-E8E8-44EB-ACCD-A20F1386187F}" type="presOf" srcId="{25119196-05A8-4E71-8E49-B3B48E9515C1}" destId="{93199767-0301-45AF-BDD6-6FB820E19267}" srcOrd="0" destOrd="2" presId="urn:microsoft.com/office/officeart/2005/8/layout/vList2"/>
    <dgm:cxn modelId="{B6C998A9-2F9E-4ED2-892A-7D8D02B82D07}" srcId="{AD91E2FC-C798-49B5-A466-3729343B5103}" destId="{4AC92ECF-F6A2-4255-8A16-2593583D8810}" srcOrd="0" destOrd="0" parTransId="{163B8C03-C37C-4BA5-8B3B-A80088FCD68D}" sibTransId="{16B1BF9E-615B-4469-8E54-9FF2111EF760}"/>
    <dgm:cxn modelId="{F4423F51-AC62-451B-BF09-A378CE375623}" type="presOf" srcId="{28B9245F-D974-475D-ACEF-78EFC3386533}" destId="{D03F18C9-2985-4E80-ADDB-F48DAD90A4E3}" srcOrd="0" destOrd="0" presId="urn:microsoft.com/office/officeart/2005/8/layout/vList2"/>
    <dgm:cxn modelId="{0423DFC6-147F-47F2-AC12-402A7962C1AA}" srcId="{4939A8EC-526D-4B75-B7BD-24103BCE0F0E}" destId="{3F831F65-C3C1-40EB-AB07-725F78C9C504}" srcOrd="2" destOrd="0" parTransId="{B394AB4C-A3D6-46E0-97C1-CABBFD770197}" sibTransId="{F3184A76-BEBC-40E6-A593-3A00D2E59430}"/>
    <dgm:cxn modelId="{8617D00A-6B69-4B14-B270-1B72ECF0780C}" srcId="{28B9245F-D974-475D-ACEF-78EFC3386533}" destId="{88D1D6C8-C762-4D73-83AE-AA0A2840652F}" srcOrd="1" destOrd="0" parTransId="{B5C601D8-CA31-41A4-A042-229E31269A00}" sibTransId="{53B0CAFF-896E-482C-9122-F022A4325875}"/>
    <dgm:cxn modelId="{F1A890F5-D37C-4607-9DB2-D9B824919468}" type="presOf" srcId="{88D1D6C8-C762-4D73-83AE-AA0A2840652F}" destId="{0882B169-AF86-4281-8725-88A1AAAEFE90}" srcOrd="0" destOrd="0" presId="urn:microsoft.com/office/officeart/2005/8/layout/vList2"/>
    <dgm:cxn modelId="{EC93995C-036B-44BC-AFC5-22E43B0CF1BC}" type="presOf" srcId="{F2DFC7CF-D060-4549-ABA1-F5209F221939}" destId="{93199767-0301-45AF-BDD6-6FB820E19267}" srcOrd="0" destOrd="1" presId="urn:microsoft.com/office/officeart/2005/8/layout/vList2"/>
    <dgm:cxn modelId="{0FC73D53-A563-4CE5-BAD3-CC2D29EB537F}" type="presOf" srcId="{AD91E2FC-C798-49B5-A466-3729343B5103}" destId="{FE15AEE7-525A-42C0-B120-D853824A8F10}" srcOrd="0" destOrd="0" presId="urn:microsoft.com/office/officeart/2005/8/layout/vList2"/>
    <dgm:cxn modelId="{10D113E3-3B01-494C-B70B-27772D1C63D1}" srcId="{0CDCE20F-259C-4588-A314-E7EB19F0A932}" destId="{F2DFC7CF-D060-4549-ABA1-F5209F221939}" srcOrd="1" destOrd="0" parTransId="{29D2C04E-2E01-4C21-BB91-7CB7E395C810}" sibTransId="{1F0F8655-1F7D-4601-82A2-DEF692DBD7D1}"/>
    <dgm:cxn modelId="{2883FA4C-2BDB-4B5E-83AE-AFBEF75CBD3B}" type="presOf" srcId="{DD860E2B-DF28-4961-9383-C408B288597F}" destId="{3B1AA684-F1B6-4DA1-85A3-F94965BCDA12}" srcOrd="0" destOrd="0" presId="urn:microsoft.com/office/officeart/2005/8/layout/vList2"/>
    <dgm:cxn modelId="{F6950970-7211-4190-B673-7FE9134F0BFB}" type="presParOf" srcId="{D03F18C9-2985-4E80-ADDB-F48DAD90A4E3}" destId="{B2F77771-25D9-4471-8755-D8533E5D0240}" srcOrd="0" destOrd="0" presId="urn:microsoft.com/office/officeart/2005/8/layout/vList2"/>
    <dgm:cxn modelId="{F381905A-7CBE-43D1-A5B5-5E352E997152}" type="presParOf" srcId="{D03F18C9-2985-4E80-ADDB-F48DAD90A4E3}" destId="{7511C9D2-5043-4F36-91A2-DE4E8766E652}" srcOrd="1" destOrd="0" presId="urn:microsoft.com/office/officeart/2005/8/layout/vList2"/>
    <dgm:cxn modelId="{81863857-DA09-46B4-9165-907CE937A1A7}" type="presParOf" srcId="{D03F18C9-2985-4E80-ADDB-F48DAD90A4E3}" destId="{0882B169-AF86-4281-8725-88A1AAAEFE90}" srcOrd="2" destOrd="0" presId="urn:microsoft.com/office/officeart/2005/8/layout/vList2"/>
    <dgm:cxn modelId="{D0AADF67-7485-4FCC-B737-BADD5B2092A3}" type="presParOf" srcId="{D03F18C9-2985-4E80-ADDB-F48DAD90A4E3}" destId="{3B1AA684-F1B6-4DA1-85A3-F94965BCDA12}" srcOrd="3" destOrd="0" presId="urn:microsoft.com/office/officeart/2005/8/layout/vList2"/>
    <dgm:cxn modelId="{ACBE3F43-F8C6-4BB3-AEF6-C10D4309B6B1}" type="presParOf" srcId="{D03F18C9-2985-4E80-ADDB-F48DAD90A4E3}" destId="{FE15AEE7-525A-42C0-B120-D853824A8F10}" srcOrd="4" destOrd="0" presId="urn:microsoft.com/office/officeart/2005/8/layout/vList2"/>
    <dgm:cxn modelId="{B84A174B-A8EA-4090-8390-925319E8F98D}" type="presParOf" srcId="{D03F18C9-2985-4E80-ADDB-F48DAD90A4E3}" destId="{EFF6CC79-E10F-4EE7-ADCD-1777BAEFE463}" srcOrd="5" destOrd="0" presId="urn:microsoft.com/office/officeart/2005/8/layout/vList2"/>
    <dgm:cxn modelId="{C14AA5D8-C8DF-4B34-AAF8-86A25AE78635}" type="presParOf" srcId="{D03F18C9-2985-4E80-ADDB-F48DAD90A4E3}" destId="{1E7C85C6-D8D8-4AF6-995E-2E2C8B351229}" srcOrd="6" destOrd="0" presId="urn:microsoft.com/office/officeart/2005/8/layout/vList2"/>
    <dgm:cxn modelId="{D44342AF-4671-4BC8-8AC7-629E4F7FE632}" type="presParOf" srcId="{D03F18C9-2985-4E80-ADDB-F48DAD90A4E3}" destId="{93199767-0301-45AF-BDD6-6FB820E19267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8B9245F-D974-475D-ACEF-78EFC33865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939A8EC-526D-4B75-B7BD-24103BCE0F0E}">
      <dgm:prSet phldrT="[Texte]" custT="1"/>
      <dgm:spPr>
        <a:solidFill>
          <a:srgbClr val="1E8DA7"/>
        </a:solidFill>
      </dgm:spPr>
      <dgm:t>
        <a:bodyPr/>
        <a:lstStyle/>
        <a:p>
          <a:r>
            <a:rPr lang="fr-FR" sz="1800" dirty="0" smtClean="0"/>
            <a:t>Réalisation d’une veille sur les différents documents produits</a:t>
          </a:r>
          <a:endParaRPr lang="fr-FR" sz="1800" dirty="0"/>
        </a:p>
      </dgm:t>
    </dgm:pt>
    <dgm:pt modelId="{460AC6F5-D214-453A-A490-6705C85A6DC7}" type="parTrans" cxnId="{FAE134DD-9DA1-4774-A49C-1A723DECC211}">
      <dgm:prSet/>
      <dgm:spPr/>
      <dgm:t>
        <a:bodyPr/>
        <a:lstStyle/>
        <a:p>
          <a:endParaRPr lang="fr-FR"/>
        </a:p>
      </dgm:t>
    </dgm:pt>
    <dgm:pt modelId="{0462EA5F-D795-4334-BE76-21C79B045C3E}" type="sibTrans" cxnId="{FAE134DD-9DA1-4774-A49C-1A723DECC211}">
      <dgm:prSet/>
      <dgm:spPr/>
      <dgm:t>
        <a:bodyPr/>
        <a:lstStyle/>
        <a:p>
          <a:endParaRPr lang="fr-FR"/>
        </a:p>
      </dgm:t>
    </dgm:pt>
    <dgm:pt modelId="{7B48434B-139E-432C-B0CD-390EF59B7011}">
      <dgm:prSet/>
      <dgm:spPr/>
      <dgm:t>
        <a:bodyPr/>
        <a:lstStyle/>
        <a:p>
          <a:r>
            <a:rPr lang="fr-FR" smtClean="0"/>
            <a:t>Ancien SDA de la CAN</a:t>
          </a:r>
          <a:endParaRPr lang="fr-FR" dirty="0" smtClean="0"/>
        </a:p>
      </dgm:t>
    </dgm:pt>
    <dgm:pt modelId="{8BEB4265-D5C9-4EC8-BFA6-A3639C0D4C9E}" type="parTrans" cxnId="{E75978FB-6492-4C6A-A71A-7D56BC010B16}">
      <dgm:prSet/>
      <dgm:spPr/>
      <dgm:t>
        <a:bodyPr/>
        <a:lstStyle/>
        <a:p>
          <a:endParaRPr lang="fr-FR"/>
        </a:p>
      </dgm:t>
    </dgm:pt>
    <dgm:pt modelId="{A641FD77-9435-4E75-AC9A-BE3EC88D817C}" type="sibTrans" cxnId="{E75978FB-6492-4C6A-A71A-7D56BC010B16}">
      <dgm:prSet/>
      <dgm:spPr/>
      <dgm:t>
        <a:bodyPr/>
        <a:lstStyle/>
        <a:p>
          <a:endParaRPr lang="fr-FR"/>
        </a:p>
      </dgm:t>
    </dgm:pt>
    <dgm:pt modelId="{89D7B574-1C76-4C63-98A7-EF39F4806DDB}">
      <dgm:prSet/>
      <dgm:spPr/>
      <dgm:t>
        <a:bodyPr/>
        <a:lstStyle/>
        <a:p>
          <a:r>
            <a:rPr lang="fr-FR" smtClean="0"/>
            <a:t>SD’AP produits par d’autres agglomérations</a:t>
          </a:r>
          <a:endParaRPr lang="fr-FR" dirty="0" smtClean="0"/>
        </a:p>
      </dgm:t>
    </dgm:pt>
    <dgm:pt modelId="{75925CB3-337A-47B7-B29E-0A01A71B38FB}" type="parTrans" cxnId="{1F98378D-B0F3-469A-A87F-78CC1259B1E0}">
      <dgm:prSet/>
      <dgm:spPr/>
      <dgm:t>
        <a:bodyPr/>
        <a:lstStyle/>
        <a:p>
          <a:endParaRPr lang="fr-FR"/>
        </a:p>
      </dgm:t>
    </dgm:pt>
    <dgm:pt modelId="{219FC42C-D658-4576-8433-2FE36C735F6B}" type="sibTrans" cxnId="{1F98378D-B0F3-469A-A87F-78CC1259B1E0}">
      <dgm:prSet/>
      <dgm:spPr/>
      <dgm:t>
        <a:bodyPr/>
        <a:lstStyle/>
        <a:p>
          <a:endParaRPr lang="fr-FR"/>
        </a:p>
      </dgm:t>
    </dgm:pt>
    <dgm:pt modelId="{3F831F65-C3C1-40EB-AB07-725F78C9C504}">
      <dgm:prSet/>
      <dgm:spPr/>
      <dgm:t>
        <a:bodyPr/>
        <a:lstStyle/>
        <a:p>
          <a:r>
            <a:rPr lang="fr-FR" smtClean="0"/>
            <a:t>Rapports CIA</a:t>
          </a:r>
          <a:endParaRPr lang="fr-FR" dirty="0" smtClean="0"/>
        </a:p>
      </dgm:t>
    </dgm:pt>
    <dgm:pt modelId="{B394AB4C-A3D6-46E0-97C1-CABBFD770197}" type="parTrans" cxnId="{0423DFC6-147F-47F2-AC12-402A7962C1AA}">
      <dgm:prSet/>
      <dgm:spPr/>
      <dgm:t>
        <a:bodyPr/>
        <a:lstStyle/>
        <a:p>
          <a:endParaRPr lang="fr-FR"/>
        </a:p>
      </dgm:t>
    </dgm:pt>
    <dgm:pt modelId="{F3184A76-BEBC-40E6-A593-3A00D2E59430}" type="sibTrans" cxnId="{0423DFC6-147F-47F2-AC12-402A7962C1AA}">
      <dgm:prSet/>
      <dgm:spPr/>
      <dgm:t>
        <a:bodyPr/>
        <a:lstStyle/>
        <a:p>
          <a:endParaRPr lang="fr-FR"/>
        </a:p>
      </dgm:t>
    </dgm:pt>
    <dgm:pt modelId="{88D1D6C8-C762-4D73-83AE-AA0A2840652F}">
      <dgm:prSet custT="1"/>
      <dgm:spPr>
        <a:solidFill>
          <a:srgbClr val="1E8DA7"/>
        </a:solidFill>
      </dgm:spPr>
      <dgm:t>
        <a:bodyPr/>
        <a:lstStyle/>
        <a:p>
          <a:r>
            <a:rPr lang="fr-FR" sz="1800" dirty="0" smtClean="0"/>
            <a:t>Réaliser un diagnostic des arrêts de la CAN</a:t>
          </a:r>
        </a:p>
      </dgm:t>
    </dgm:pt>
    <dgm:pt modelId="{B5C601D8-CA31-41A4-A042-229E31269A00}" type="parTrans" cxnId="{8617D00A-6B69-4B14-B270-1B72ECF0780C}">
      <dgm:prSet/>
      <dgm:spPr/>
      <dgm:t>
        <a:bodyPr/>
        <a:lstStyle/>
        <a:p>
          <a:endParaRPr lang="fr-FR"/>
        </a:p>
      </dgm:t>
    </dgm:pt>
    <dgm:pt modelId="{53B0CAFF-896E-482C-9122-F022A4325875}" type="sibTrans" cxnId="{8617D00A-6B69-4B14-B270-1B72ECF0780C}">
      <dgm:prSet/>
      <dgm:spPr/>
      <dgm:t>
        <a:bodyPr/>
        <a:lstStyle/>
        <a:p>
          <a:endParaRPr lang="fr-FR"/>
        </a:p>
      </dgm:t>
    </dgm:pt>
    <dgm:pt modelId="{DD860E2B-DF28-4961-9383-C408B288597F}">
      <dgm:prSet/>
      <dgm:spPr/>
      <dgm:t>
        <a:bodyPr/>
        <a:lstStyle/>
        <a:p>
          <a:r>
            <a:rPr lang="fr-FR" dirty="0" smtClean="0"/>
            <a:t>Etudier les différents points réglementaires encadrant l’accessibilité d’un arrêt</a:t>
          </a:r>
        </a:p>
      </dgm:t>
    </dgm:pt>
    <dgm:pt modelId="{10161CD7-4FED-4969-9CBE-3F98E03041B0}" type="parTrans" cxnId="{E0137998-DA52-4E6A-B0B3-431DCD652C25}">
      <dgm:prSet/>
      <dgm:spPr/>
      <dgm:t>
        <a:bodyPr/>
        <a:lstStyle/>
        <a:p>
          <a:endParaRPr lang="fr-FR"/>
        </a:p>
      </dgm:t>
    </dgm:pt>
    <dgm:pt modelId="{4798A9A8-F415-464B-AAED-F444148E7FD5}" type="sibTrans" cxnId="{E0137998-DA52-4E6A-B0B3-431DCD652C25}">
      <dgm:prSet/>
      <dgm:spPr/>
      <dgm:t>
        <a:bodyPr/>
        <a:lstStyle/>
        <a:p>
          <a:endParaRPr lang="fr-FR"/>
        </a:p>
      </dgm:t>
    </dgm:pt>
    <dgm:pt modelId="{AD91E2FC-C798-49B5-A466-3729343B5103}">
      <dgm:prSet custT="1"/>
      <dgm:spPr>
        <a:solidFill>
          <a:srgbClr val="F1862D"/>
        </a:solidFill>
      </dgm:spPr>
      <dgm:t>
        <a:bodyPr/>
        <a:lstStyle/>
        <a:p>
          <a:r>
            <a:rPr lang="fr-FR" sz="1800" dirty="0" smtClean="0"/>
            <a:t>Réaliser une étude comparative entre service TPMR et transport de substitution</a:t>
          </a:r>
        </a:p>
      </dgm:t>
    </dgm:pt>
    <dgm:pt modelId="{1AA9A870-9ED4-4FF7-B5AF-8951DBF98D5E}" type="parTrans" cxnId="{F915734E-6795-4294-B3C2-4727003F22E5}">
      <dgm:prSet/>
      <dgm:spPr/>
      <dgm:t>
        <a:bodyPr/>
        <a:lstStyle/>
        <a:p>
          <a:endParaRPr lang="fr-FR"/>
        </a:p>
      </dgm:t>
    </dgm:pt>
    <dgm:pt modelId="{DE4A093C-BF89-4D71-8C00-C46819A182ED}" type="sibTrans" cxnId="{F915734E-6795-4294-B3C2-4727003F22E5}">
      <dgm:prSet/>
      <dgm:spPr/>
      <dgm:t>
        <a:bodyPr/>
        <a:lstStyle/>
        <a:p>
          <a:endParaRPr lang="fr-FR"/>
        </a:p>
      </dgm:t>
    </dgm:pt>
    <dgm:pt modelId="{4AC92ECF-F6A2-4255-8A16-2593583D8810}">
      <dgm:prSet/>
      <dgm:spPr/>
      <dgm:t>
        <a:bodyPr/>
        <a:lstStyle/>
        <a:p>
          <a:r>
            <a:rPr lang="fr-FR" smtClean="0"/>
            <a:t>Etude basée sur la comparaison avec d’autres agglomérations et sur la législation existante</a:t>
          </a:r>
          <a:endParaRPr lang="fr-FR" dirty="0" smtClean="0"/>
        </a:p>
      </dgm:t>
    </dgm:pt>
    <dgm:pt modelId="{163B8C03-C37C-4BA5-8B3B-A80088FCD68D}" type="parTrans" cxnId="{B6C998A9-2F9E-4ED2-892A-7D8D02B82D07}">
      <dgm:prSet/>
      <dgm:spPr/>
      <dgm:t>
        <a:bodyPr/>
        <a:lstStyle/>
        <a:p>
          <a:endParaRPr lang="fr-FR"/>
        </a:p>
      </dgm:t>
    </dgm:pt>
    <dgm:pt modelId="{16B1BF9E-615B-4469-8E54-9FF2111EF760}" type="sibTrans" cxnId="{B6C998A9-2F9E-4ED2-892A-7D8D02B82D07}">
      <dgm:prSet/>
      <dgm:spPr/>
      <dgm:t>
        <a:bodyPr/>
        <a:lstStyle/>
        <a:p>
          <a:endParaRPr lang="fr-FR"/>
        </a:p>
      </dgm:t>
    </dgm:pt>
    <dgm:pt modelId="{0CDCE20F-259C-4588-A314-E7EB19F0A932}">
      <dgm:prSet custT="1"/>
      <dgm:spPr>
        <a:solidFill>
          <a:srgbClr val="1E8DA7"/>
        </a:solidFill>
      </dgm:spPr>
      <dgm:t>
        <a:bodyPr/>
        <a:lstStyle/>
        <a:p>
          <a:r>
            <a:rPr lang="fr-FR" sz="1800" dirty="0" smtClean="0"/>
            <a:t>Réaliser les différents documents constitutifs du SD’AP</a:t>
          </a:r>
        </a:p>
      </dgm:t>
    </dgm:pt>
    <dgm:pt modelId="{D9299EC3-4DA6-4075-864D-61A64C0DF758}" type="parTrans" cxnId="{D12D76EC-C07E-40E0-B1E1-660EAE464B4E}">
      <dgm:prSet/>
      <dgm:spPr/>
      <dgm:t>
        <a:bodyPr/>
        <a:lstStyle/>
        <a:p>
          <a:endParaRPr lang="fr-FR"/>
        </a:p>
      </dgm:t>
    </dgm:pt>
    <dgm:pt modelId="{19278716-DFD8-45C0-A8E9-61F73AC84A9D}" type="sibTrans" cxnId="{D12D76EC-C07E-40E0-B1E1-660EAE464B4E}">
      <dgm:prSet/>
      <dgm:spPr/>
      <dgm:t>
        <a:bodyPr/>
        <a:lstStyle/>
        <a:p>
          <a:endParaRPr lang="fr-FR"/>
        </a:p>
      </dgm:t>
    </dgm:pt>
    <dgm:pt modelId="{DC15EB6C-E0A8-477C-9ED5-D71136A136C5}">
      <dgm:prSet/>
      <dgm:spPr/>
      <dgm:t>
        <a:bodyPr/>
        <a:lstStyle/>
        <a:p>
          <a:r>
            <a:rPr lang="fr-FR" smtClean="0"/>
            <a:t>Diagnostic</a:t>
          </a:r>
          <a:endParaRPr lang="fr-FR" dirty="0" smtClean="0"/>
        </a:p>
      </dgm:t>
    </dgm:pt>
    <dgm:pt modelId="{9A4355A1-D4D1-4BFE-90C4-C3BFF62A69DF}" type="parTrans" cxnId="{A9866DE0-5198-4D2B-957E-C08C35D87792}">
      <dgm:prSet/>
      <dgm:spPr/>
      <dgm:t>
        <a:bodyPr/>
        <a:lstStyle/>
        <a:p>
          <a:endParaRPr lang="fr-FR"/>
        </a:p>
      </dgm:t>
    </dgm:pt>
    <dgm:pt modelId="{29D4DBB1-0301-40B1-93E6-23712888B787}" type="sibTrans" cxnId="{A9866DE0-5198-4D2B-957E-C08C35D87792}">
      <dgm:prSet/>
      <dgm:spPr/>
      <dgm:t>
        <a:bodyPr/>
        <a:lstStyle/>
        <a:p>
          <a:endParaRPr lang="fr-FR"/>
        </a:p>
      </dgm:t>
    </dgm:pt>
    <dgm:pt modelId="{F2DFC7CF-D060-4549-ABA1-F5209F221939}">
      <dgm:prSet/>
      <dgm:spPr/>
      <dgm:t>
        <a:bodyPr/>
        <a:lstStyle/>
        <a:p>
          <a:r>
            <a:rPr lang="fr-FR" dirty="0" smtClean="0"/>
            <a:t>Priorisation</a:t>
          </a:r>
        </a:p>
      </dgm:t>
    </dgm:pt>
    <dgm:pt modelId="{29D2C04E-2E01-4C21-BB91-7CB7E395C810}" type="parTrans" cxnId="{10D113E3-3B01-494C-B70B-27772D1C63D1}">
      <dgm:prSet/>
      <dgm:spPr/>
      <dgm:t>
        <a:bodyPr/>
        <a:lstStyle/>
        <a:p>
          <a:endParaRPr lang="fr-FR"/>
        </a:p>
      </dgm:t>
    </dgm:pt>
    <dgm:pt modelId="{1F0F8655-1F7D-4601-82A2-DEF692DBD7D1}" type="sibTrans" cxnId="{10D113E3-3B01-494C-B70B-27772D1C63D1}">
      <dgm:prSet/>
      <dgm:spPr/>
      <dgm:t>
        <a:bodyPr/>
        <a:lstStyle/>
        <a:p>
          <a:endParaRPr lang="fr-FR"/>
        </a:p>
      </dgm:t>
    </dgm:pt>
    <dgm:pt modelId="{25119196-05A8-4E71-8E49-B3B48E9515C1}">
      <dgm:prSet/>
      <dgm:spPr/>
      <dgm:t>
        <a:bodyPr/>
        <a:lstStyle/>
        <a:p>
          <a:r>
            <a:rPr lang="fr-FR" dirty="0" smtClean="0"/>
            <a:t>Programmation</a:t>
          </a:r>
        </a:p>
      </dgm:t>
    </dgm:pt>
    <dgm:pt modelId="{81F2E327-4DA6-42F0-B335-9025CE66972C}" type="parTrans" cxnId="{C045F3DC-CA09-4DF2-96CD-BCCC7E98B20E}">
      <dgm:prSet/>
      <dgm:spPr/>
      <dgm:t>
        <a:bodyPr/>
        <a:lstStyle/>
        <a:p>
          <a:endParaRPr lang="fr-FR"/>
        </a:p>
      </dgm:t>
    </dgm:pt>
    <dgm:pt modelId="{00C6D88D-F285-421F-B99F-90FE89E19B76}" type="sibTrans" cxnId="{C045F3DC-CA09-4DF2-96CD-BCCC7E98B20E}">
      <dgm:prSet/>
      <dgm:spPr/>
      <dgm:t>
        <a:bodyPr/>
        <a:lstStyle/>
        <a:p>
          <a:endParaRPr lang="fr-FR"/>
        </a:p>
      </dgm:t>
    </dgm:pt>
    <dgm:pt modelId="{D03F18C9-2985-4E80-ADDB-F48DAD90A4E3}" type="pres">
      <dgm:prSet presAssocID="{28B9245F-D974-475D-ACEF-78EFC33865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2F77771-25D9-4471-8755-D8533E5D0240}" type="pres">
      <dgm:prSet presAssocID="{4939A8EC-526D-4B75-B7BD-24103BCE0F0E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511C9D2-5043-4F36-91A2-DE4E8766E652}" type="pres">
      <dgm:prSet presAssocID="{4939A8EC-526D-4B75-B7BD-24103BCE0F0E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882B169-AF86-4281-8725-88A1AAAEFE90}" type="pres">
      <dgm:prSet presAssocID="{88D1D6C8-C762-4D73-83AE-AA0A2840652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B1AA684-F1B6-4DA1-85A3-F94965BCDA12}" type="pres">
      <dgm:prSet presAssocID="{88D1D6C8-C762-4D73-83AE-AA0A2840652F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E15AEE7-525A-42C0-B120-D853824A8F10}" type="pres">
      <dgm:prSet presAssocID="{AD91E2FC-C798-49B5-A466-3729343B510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F6CC79-E10F-4EE7-ADCD-1777BAEFE463}" type="pres">
      <dgm:prSet presAssocID="{AD91E2FC-C798-49B5-A466-3729343B5103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E7C85C6-D8D8-4AF6-995E-2E2C8B351229}" type="pres">
      <dgm:prSet presAssocID="{0CDCE20F-259C-4588-A314-E7EB19F0A93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3199767-0301-45AF-BDD6-6FB820E19267}" type="pres">
      <dgm:prSet presAssocID="{0CDCE20F-259C-4588-A314-E7EB19F0A932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0137998-DA52-4E6A-B0B3-431DCD652C25}" srcId="{88D1D6C8-C762-4D73-83AE-AA0A2840652F}" destId="{DD860E2B-DF28-4961-9383-C408B288597F}" srcOrd="0" destOrd="0" parTransId="{10161CD7-4FED-4969-9CBE-3F98E03041B0}" sibTransId="{4798A9A8-F415-464B-AAED-F444148E7FD5}"/>
    <dgm:cxn modelId="{3955EB46-524E-42A0-9714-62AB4F5B0D94}" type="presOf" srcId="{28B9245F-D974-475D-ACEF-78EFC3386533}" destId="{D03F18C9-2985-4E80-ADDB-F48DAD90A4E3}" srcOrd="0" destOrd="0" presId="urn:microsoft.com/office/officeart/2005/8/layout/vList2"/>
    <dgm:cxn modelId="{B7378405-E4C0-40E4-8812-F2A9226500A0}" type="presOf" srcId="{3F831F65-C3C1-40EB-AB07-725F78C9C504}" destId="{7511C9D2-5043-4F36-91A2-DE4E8766E652}" srcOrd="0" destOrd="2" presId="urn:microsoft.com/office/officeart/2005/8/layout/vList2"/>
    <dgm:cxn modelId="{F915734E-6795-4294-B3C2-4727003F22E5}" srcId="{28B9245F-D974-475D-ACEF-78EFC3386533}" destId="{AD91E2FC-C798-49B5-A466-3729343B5103}" srcOrd="2" destOrd="0" parTransId="{1AA9A870-9ED4-4FF7-B5AF-8951DBF98D5E}" sibTransId="{DE4A093C-BF89-4D71-8C00-C46819A182ED}"/>
    <dgm:cxn modelId="{1F98378D-B0F3-469A-A87F-78CC1259B1E0}" srcId="{4939A8EC-526D-4B75-B7BD-24103BCE0F0E}" destId="{89D7B574-1C76-4C63-98A7-EF39F4806DDB}" srcOrd="1" destOrd="0" parTransId="{75925CB3-337A-47B7-B29E-0A01A71B38FB}" sibTransId="{219FC42C-D658-4576-8433-2FE36C735F6B}"/>
    <dgm:cxn modelId="{41AEA87A-BFC3-4242-8D63-66EC60791CDB}" type="presOf" srcId="{F2DFC7CF-D060-4549-ABA1-F5209F221939}" destId="{93199767-0301-45AF-BDD6-6FB820E19267}" srcOrd="0" destOrd="1" presId="urn:microsoft.com/office/officeart/2005/8/layout/vList2"/>
    <dgm:cxn modelId="{381A30BB-2AE9-48C0-B6F4-A4F048925DEE}" type="presOf" srcId="{DC15EB6C-E0A8-477C-9ED5-D71136A136C5}" destId="{93199767-0301-45AF-BDD6-6FB820E19267}" srcOrd="0" destOrd="0" presId="urn:microsoft.com/office/officeart/2005/8/layout/vList2"/>
    <dgm:cxn modelId="{FAE134DD-9DA1-4774-A49C-1A723DECC211}" srcId="{28B9245F-D974-475D-ACEF-78EFC3386533}" destId="{4939A8EC-526D-4B75-B7BD-24103BCE0F0E}" srcOrd="0" destOrd="0" parTransId="{460AC6F5-D214-453A-A490-6705C85A6DC7}" sibTransId="{0462EA5F-D795-4334-BE76-21C79B045C3E}"/>
    <dgm:cxn modelId="{F13E6C8B-A041-4569-A07B-D9A5E8CB1C67}" type="presOf" srcId="{4939A8EC-526D-4B75-B7BD-24103BCE0F0E}" destId="{B2F77771-25D9-4471-8755-D8533E5D0240}" srcOrd="0" destOrd="0" presId="urn:microsoft.com/office/officeart/2005/8/layout/vList2"/>
    <dgm:cxn modelId="{A91D1D8B-2CA6-4507-B6C0-D1AF784E977F}" type="presOf" srcId="{88D1D6C8-C762-4D73-83AE-AA0A2840652F}" destId="{0882B169-AF86-4281-8725-88A1AAAEFE90}" srcOrd="0" destOrd="0" presId="urn:microsoft.com/office/officeart/2005/8/layout/vList2"/>
    <dgm:cxn modelId="{A9866DE0-5198-4D2B-957E-C08C35D87792}" srcId="{0CDCE20F-259C-4588-A314-E7EB19F0A932}" destId="{DC15EB6C-E0A8-477C-9ED5-D71136A136C5}" srcOrd="0" destOrd="0" parTransId="{9A4355A1-D4D1-4BFE-90C4-C3BFF62A69DF}" sibTransId="{29D4DBB1-0301-40B1-93E6-23712888B787}"/>
    <dgm:cxn modelId="{EC1070FA-1F67-41AA-A3F6-F5DA6863DDBC}" type="presOf" srcId="{AD91E2FC-C798-49B5-A466-3729343B5103}" destId="{FE15AEE7-525A-42C0-B120-D853824A8F10}" srcOrd="0" destOrd="0" presId="urn:microsoft.com/office/officeart/2005/8/layout/vList2"/>
    <dgm:cxn modelId="{57DFDC52-CF24-4A01-BA7A-17B9B0907DE5}" type="presOf" srcId="{0CDCE20F-259C-4588-A314-E7EB19F0A932}" destId="{1E7C85C6-D8D8-4AF6-995E-2E2C8B351229}" srcOrd="0" destOrd="0" presId="urn:microsoft.com/office/officeart/2005/8/layout/vList2"/>
    <dgm:cxn modelId="{ACA531DF-6D9E-4780-A21F-8489E5C29B26}" type="presOf" srcId="{DD860E2B-DF28-4961-9383-C408B288597F}" destId="{3B1AA684-F1B6-4DA1-85A3-F94965BCDA12}" srcOrd="0" destOrd="0" presId="urn:microsoft.com/office/officeart/2005/8/layout/vList2"/>
    <dgm:cxn modelId="{D12D76EC-C07E-40E0-B1E1-660EAE464B4E}" srcId="{28B9245F-D974-475D-ACEF-78EFC3386533}" destId="{0CDCE20F-259C-4588-A314-E7EB19F0A932}" srcOrd="3" destOrd="0" parTransId="{D9299EC3-4DA6-4075-864D-61A64C0DF758}" sibTransId="{19278716-DFD8-45C0-A8E9-61F73AC84A9D}"/>
    <dgm:cxn modelId="{C045F3DC-CA09-4DF2-96CD-BCCC7E98B20E}" srcId="{0CDCE20F-259C-4588-A314-E7EB19F0A932}" destId="{25119196-05A8-4E71-8E49-B3B48E9515C1}" srcOrd="2" destOrd="0" parTransId="{81F2E327-4DA6-42F0-B335-9025CE66972C}" sibTransId="{00C6D88D-F285-421F-B99F-90FE89E19B76}"/>
    <dgm:cxn modelId="{E75978FB-6492-4C6A-A71A-7D56BC010B16}" srcId="{4939A8EC-526D-4B75-B7BD-24103BCE0F0E}" destId="{7B48434B-139E-432C-B0CD-390EF59B7011}" srcOrd="0" destOrd="0" parTransId="{8BEB4265-D5C9-4EC8-BFA6-A3639C0D4C9E}" sibTransId="{A641FD77-9435-4E75-AC9A-BE3EC88D817C}"/>
    <dgm:cxn modelId="{9FD21DD5-1E40-4464-8E07-FC4D206F56F7}" type="presOf" srcId="{25119196-05A8-4E71-8E49-B3B48E9515C1}" destId="{93199767-0301-45AF-BDD6-6FB820E19267}" srcOrd="0" destOrd="2" presId="urn:microsoft.com/office/officeart/2005/8/layout/vList2"/>
    <dgm:cxn modelId="{D8DB930A-351C-4F28-B256-984387F15CCF}" type="presOf" srcId="{89D7B574-1C76-4C63-98A7-EF39F4806DDB}" destId="{7511C9D2-5043-4F36-91A2-DE4E8766E652}" srcOrd="0" destOrd="1" presId="urn:microsoft.com/office/officeart/2005/8/layout/vList2"/>
    <dgm:cxn modelId="{B6C998A9-2F9E-4ED2-892A-7D8D02B82D07}" srcId="{AD91E2FC-C798-49B5-A466-3729343B5103}" destId="{4AC92ECF-F6A2-4255-8A16-2593583D8810}" srcOrd="0" destOrd="0" parTransId="{163B8C03-C37C-4BA5-8B3B-A80088FCD68D}" sibTransId="{16B1BF9E-615B-4469-8E54-9FF2111EF760}"/>
    <dgm:cxn modelId="{4CA7D50A-82A3-4C29-AEB3-9EAE4D105361}" type="presOf" srcId="{7B48434B-139E-432C-B0CD-390EF59B7011}" destId="{7511C9D2-5043-4F36-91A2-DE4E8766E652}" srcOrd="0" destOrd="0" presId="urn:microsoft.com/office/officeart/2005/8/layout/vList2"/>
    <dgm:cxn modelId="{0423DFC6-147F-47F2-AC12-402A7962C1AA}" srcId="{4939A8EC-526D-4B75-B7BD-24103BCE0F0E}" destId="{3F831F65-C3C1-40EB-AB07-725F78C9C504}" srcOrd="2" destOrd="0" parTransId="{B394AB4C-A3D6-46E0-97C1-CABBFD770197}" sibTransId="{F3184A76-BEBC-40E6-A593-3A00D2E59430}"/>
    <dgm:cxn modelId="{8617D00A-6B69-4B14-B270-1B72ECF0780C}" srcId="{28B9245F-D974-475D-ACEF-78EFC3386533}" destId="{88D1D6C8-C762-4D73-83AE-AA0A2840652F}" srcOrd="1" destOrd="0" parTransId="{B5C601D8-CA31-41A4-A042-229E31269A00}" sibTransId="{53B0CAFF-896E-482C-9122-F022A4325875}"/>
    <dgm:cxn modelId="{10D113E3-3B01-494C-B70B-27772D1C63D1}" srcId="{0CDCE20F-259C-4588-A314-E7EB19F0A932}" destId="{F2DFC7CF-D060-4549-ABA1-F5209F221939}" srcOrd="1" destOrd="0" parTransId="{29D2C04E-2E01-4C21-BB91-7CB7E395C810}" sibTransId="{1F0F8655-1F7D-4601-82A2-DEF692DBD7D1}"/>
    <dgm:cxn modelId="{C86F9BAA-D441-460D-AD20-3CAD6215B995}" type="presOf" srcId="{4AC92ECF-F6A2-4255-8A16-2593583D8810}" destId="{EFF6CC79-E10F-4EE7-ADCD-1777BAEFE463}" srcOrd="0" destOrd="0" presId="urn:microsoft.com/office/officeart/2005/8/layout/vList2"/>
    <dgm:cxn modelId="{57A002B5-B47D-4B76-A35F-7C4F9796E2CB}" type="presParOf" srcId="{D03F18C9-2985-4E80-ADDB-F48DAD90A4E3}" destId="{B2F77771-25D9-4471-8755-D8533E5D0240}" srcOrd="0" destOrd="0" presId="urn:microsoft.com/office/officeart/2005/8/layout/vList2"/>
    <dgm:cxn modelId="{E60F4F97-42E3-4EAA-8259-6611004D1C46}" type="presParOf" srcId="{D03F18C9-2985-4E80-ADDB-F48DAD90A4E3}" destId="{7511C9D2-5043-4F36-91A2-DE4E8766E652}" srcOrd="1" destOrd="0" presId="urn:microsoft.com/office/officeart/2005/8/layout/vList2"/>
    <dgm:cxn modelId="{C26D373D-766C-4E0D-B31A-A40F70D48709}" type="presParOf" srcId="{D03F18C9-2985-4E80-ADDB-F48DAD90A4E3}" destId="{0882B169-AF86-4281-8725-88A1AAAEFE90}" srcOrd="2" destOrd="0" presId="urn:microsoft.com/office/officeart/2005/8/layout/vList2"/>
    <dgm:cxn modelId="{38666E05-EEA4-4F72-B229-B0B8A9BC867A}" type="presParOf" srcId="{D03F18C9-2985-4E80-ADDB-F48DAD90A4E3}" destId="{3B1AA684-F1B6-4DA1-85A3-F94965BCDA12}" srcOrd="3" destOrd="0" presId="urn:microsoft.com/office/officeart/2005/8/layout/vList2"/>
    <dgm:cxn modelId="{0E9A1E77-394C-488D-840C-EACFC0D5EFF3}" type="presParOf" srcId="{D03F18C9-2985-4E80-ADDB-F48DAD90A4E3}" destId="{FE15AEE7-525A-42C0-B120-D853824A8F10}" srcOrd="4" destOrd="0" presId="urn:microsoft.com/office/officeart/2005/8/layout/vList2"/>
    <dgm:cxn modelId="{91579BFF-2F63-4F96-ACA7-3776E531A56F}" type="presParOf" srcId="{D03F18C9-2985-4E80-ADDB-F48DAD90A4E3}" destId="{EFF6CC79-E10F-4EE7-ADCD-1777BAEFE463}" srcOrd="5" destOrd="0" presId="urn:microsoft.com/office/officeart/2005/8/layout/vList2"/>
    <dgm:cxn modelId="{DB2CF6D0-6320-448E-A8B4-B91ECDE73E5D}" type="presParOf" srcId="{D03F18C9-2985-4E80-ADDB-F48DAD90A4E3}" destId="{1E7C85C6-D8D8-4AF6-995E-2E2C8B351229}" srcOrd="6" destOrd="0" presId="urn:microsoft.com/office/officeart/2005/8/layout/vList2"/>
    <dgm:cxn modelId="{FF78BAE2-5AC5-4EAB-9D81-B7EDDDE02BB4}" type="presParOf" srcId="{D03F18C9-2985-4E80-ADDB-F48DAD90A4E3}" destId="{93199767-0301-45AF-BDD6-6FB820E19267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8B9245F-D974-475D-ACEF-78EFC33865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939A8EC-526D-4B75-B7BD-24103BCE0F0E}">
      <dgm:prSet phldrT="[Texte]" custT="1"/>
      <dgm:spPr>
        <a:solidFill>
          <a:srgbClr val="1E8DA7"/>
        </a:solidFill>
      </dgm:spPr>
      <dgm:t>
        <a:bodyPr/>
        <a:lstStyle/>
        <a:p>
          <a:r>
            <a:rPr lang="fr-FR" sz="1800" dirty="0" smtClean="0"/>
            <a:t>Réalisation d’une veille sur les différents documents produits</a:t>
          </a:r>
          <a:endParaRPr lang="fr-FR" sz="1800" dirty="0"/>
        </a:p>
      </dgm:t>
    </dgm:pt>
    <dgm:pt modelId="{460AC6F5-D214-453A-A490-6705C85A6DC7}" type="parTrans" cxnId="{FAE134DD-9DA1-4774-A49C-1A723DECC211}">
      <dgm:prSet/>
      <dgm:spPr/>
      <dgm:t>
        <a:bodyPr/>
        <a:lstStyle/>
        <a:p>
          <a:endParaRPr lang="fr-FR"/>
        </a:p>
      </dgm:t>
    </dgm:pt>
    <dgm:pt modelId="{0462EA5F-D795-4334-BE76-21C79B045C3E}" type="sibTrans" cxnId="{FAE134DD-9DA1-4774-A49C-1A723DECC211}">
      <dgm:prSet/>
      <dgm:spPr/>
      <dgm:t>
        <a:bodyPr/>
        <a:lstStyle/>
        <a:p>
          <a:endParaRPr lang="fr-FR"/>
        </a:p>
      </dgm:t>
    </dgm:pt>
    <dgm:pt modelId="{7B48434B-139E-432C-B0CD-390EF59B7011}">
      <dgm:prSet/>
      <dgm:spPr/>
      <dgm:t>
        <a:bodyPr/>
        <a:lstStyle/>
        <a:p>
          <a:r>
            <a:rPr lang="fr-FR" smtClean="0"/>
            <a:t>Ancien SDA de la CAN</a:t>
          </a:r>
          <a:endParaRPr lang="fr-FR" dirty="0" smtClean="0"/>
        </a:p>
      </dgm:t>
    </dgm:pt>
    <dgm:pt modelId="{8BEB4265-D5C9-4EC8-BFA6-A3639C0D4C9E}" type="parTrans" cxnId="{E75978FB-6492-4C6A-A71A-7D56BC010B16}">
      <dgm:prSet/>
      <dgm:spPr/>
      <dgm:t>
        <a:bodyPr/>
        <a:lstStyle/>
        <a:p>
          <a:endParaRPr lang="fr-FR"/>
        </a:p>
      </dgm:t>
    </dgm:pt>
    <dgm:pt modelId="{A641FD77-9435-4E75-AC9A-BE3EC88D817C}" type="sibTrans" cxnId="{E75978FB-6492-4C6A-A71A-7D56BC010B16}">
      <dgm:prSet/>
      <dgm:spPr/>
      <dgm:t>
        <a:bodyPr/>
        <a:lstStyle/>
        <a:p>
          <a:endParaRPr lang="fr-FR"/>
        </a:p>
      </dgm:t>
    </dgm:pt>
    <dgm:pt modelId="{89D7B574-1C76-4C63-98A7-EF39F4806DDB}">
      <dgm:prSet/>
      <dgm:spPr/>
      <dgm:t>
        <a:bodyPr/>
        <a:lstStyle/>
        <a:p>
          <a:r>
            <a:rPr lang="fr-FR" smtClean="0"/>
            <a:t>SD’AP produits par d’autres agglomérations</a:t>
          </a:r>
          <a:endParaRPr lang="fr-FR" dirty="0" smtClean="0"/>
        </a:p>
      </dgm:t>
    </dgm:pt>
    <dgm:pt modelId="{75925CB3-337A-47B7-B29E-0A01A71B38FB}" type="parTrans" cxnId="{1F98378D-B0F3-469A-A87F-78CC1259B1E0}">
      <dgm:prSet/>
      <dgm:spPr/>
      <dgm:t>
        <a:bodyPr/>
        <a:lstStyle/>
        <a:p>
          <a:endParaRPr lang="fr-FR"/>
        </a:p>
      </dgm:t>
    </dgm:pt>
    <dgm:pt modelId="{219FC42C-D658-4576-8433-2FE36C735F6B}" type="sibTrans" cxnId="{1F98378D-B0F3-469A-A87F-78CC1259B1E0}">
      <dgm:prSet/>
      <dgm:spPr/>
      <dgm:t>
        <a:bodyPr/>
        <a:lstStyle/>
        <a:p>
          <a:endParaRPr lang="fr-FR"/>
        </a:p>
      </dgm:t>
    </dgm:pt>
    <dgm:pt modelId="{3F831F65-C3C1-40EB-AB07-725F78C9C504}">
      <dgm:prSet/>
      <dgm:spPr/>
      <dgm:t>
        <a:bodyPr/>
        <a:lstStyle/>
        <a:p>
          <a:r>
            <a:rPr lang="fr-FR" smtClean="0"/>
            <a:t>Rapports CIA</a:t>
          </a:r>
          <a:endParaRPr lang="fr-FR" dirty="0" smtClean="0"/>
        </a:p>
      </dgm:t>
    </dgm:pt>
    <dgm:pt modelId="{B394AB4C-A3D6-46E0-97C1-CABBFD770197}" type="parTrans" cxnId="{0423DFC6-147F-47F2-AC12-402A7962C1AA}">
      <dgm:prSet/>
      <dgm:spPr/>
      <dgm:t>
        <a:bodyPr/>
        <a:lstStyle/>
        <a:p>
          <a:endParaRPr lang="fr-FR"/>
        </a:p>
      </dgm:t>
    </dgm:pt>
    <dgm:pt modelId="{F3184A76-BEBC-40E6-A593-3A00D2E59430}" type="sibTrans" cxnId="{0423DFC6-147F-47F2-AC12-402A7962C1AA}">
      <dgm:prSet/>
      <dgm:spPr/>
      <dgm:t>
        <a:bodyPr/>
        <a:lstStyle/>
        <a:p>
          <a:endParaRPr lang="fr-FR"/>
        </a:p>
      </dgm:t>
    </dgm:pt>
    <dgm:pt modelId="{88D1D6C8-C762-4D73-83AE-AA0A2840652F}">
      <dgm:prSet custT="1"/>
      <dgm:spPr>
        <a:solidFill>
          <a:srgbClr val="1E8DA7"/>
        </a:solidFill>
      </dgm:spPr>
      <dgm:t>
        <a:bodyPr/>
        <a:lstStyle/>
        <a:p>
          <a:r>
            <a:rPr lang="fr-FR" sz="1800" dirty="0" smtClean="0"/>
            <a:t>Réaliser un diagnostic des arrêts de la CAN</a:t>
          </a:r>
        </a:p>
      </dgm:t>
    </dgm:pt>
    <dgm:pt modelId="{B5C601D8-CA31-41A4-A042-229E31269A00}" type="parTrans" cxnId="{8617D00A-6B69-4B14-B270-1B72ECF0780C}">
      <dgm:prSet/>
      <dgm:spPr/>
      <dgm:t>
        <a:bodyPr/>
        <a:lstStyle/>
        <a:p>
          <a:endParaRPr lang="fr-FR"/>
        </a:p>
      </dgm:t>
    </dgm:pt>
    <dgm:pt modelId="{53B0CAFF-896E-482C-9122-F022A4325875}" type="sibTrans" cxnId="{8617D00A-6B69-4B14-B270-1B72ECF0780C}">
      <dgm:prSet/>
      <dgm:spPr/>
      <dgm:t>
        <a:bodyPr/>
        <a:lstStyle/>
        <a:p>
          <a:endParaRPr lang="fr-FR"/>
        </a:p>
      </dgm:t>
    </dgm:pt>
    <dgm:pt modelId="{DD860E2B-DF28-4961-9383-C408B288597F}">
      <dgm:prSet/>
      <dgm:spPr/>
      <dgm:t>
        <a:bodyPr/>
        <a:lstStyle/>
        <a:p>
          <a:r>
            <a:rPr lang="fr-FR" dirty="0" smtClean="0"/>
            <a:t>Etudier les différents points réglementaires encadrant l’accessibilité d’un arrêt</a:t>
          </a:r>
        </a:p>
      </dgm:t>
    </dgm:pt>
    <dgm:pt modelId="{10161CD7-4FED-4969-9CBE-3F98E03041B0}" type="parTrans" cxnId="{E0137998-DA52-4E6A-B0B3-431DCD652C25}">
      <dgm:prSet/>
      <dgm:spPr/>
      <dgm:t>
        <a:bodyPr/>
        <a:lstStyle/>
        <a:p>
          <a:endParaRPr lang="fr-FR"/>
        </a:p>
      </dgm:t>
    </dgm:pt>
    <dgm:pt modelId="{4798A9A8-F415-464B-AAED-F444148E7FD5}" type="sibTrans" cxnId="{E0137998-DA52-4E6A-B0B3-431DCD652C25}">
      <dgm:prSet/>
      <dgm:spPr/>
      <dgm:t>
        <a:bodyPr/>
        <a:lstStyle/>
        <a:p>
          <a:endParaRPr lang="fr-FR"/>
        </a:p>
      </dgm:t>
    </dgm:pt>
    <dgm:pt modelId="{AD91E2FC-C798-49B5-A466-3729343B5103}">
      <dgm:prSet custT="1"/>
      <dgm:spPr>
        <a:solidFill>
          <a:srgbClr val="1E8DA7"/>
        </a:solidFill>
      </dgm:spPr>
      <dgm:t>
        <a:bodyPr/>
        <a:lstStyle/>
        <a:p>
          <a:r>
            <a:rPr lang="fr-FR" sz="1800" dirty="0" smtClean="0"/>
            <a:t>Réaliser une étude comparative entre service TPMR et transport de substitution</a:t>
          </a:r>
        </a:p>
      </dgm:t>
    </dgm:pt>
    <dgm:pt modelId="{1AA9A870-9ED4-4FF7-B5AF-8951DBF98D5E}" type="parTrans" cxnId="{F915734E-6795-4294-B3C2-4727003F22E5}">
      <dgm:prSet/>
      <dgm:spPr/>
      <dgm:t>
        <a:bodyPr/>
        <a:lstStyle/>
        <a:p>
          <a:endParaRPr lang="fr-FR"/>
        </a:p>
      </dgm:t>
    </dgm:pt>
    <dgm:pt modelId="{DE4A093C-BF89-4D71-8C00-C46819A182ED}" type="sibTrans" cxnId="{F915734E-6795-4294-B3C2-4727003F22E5}">
      <dgm:prSet/>
      <dgm:spPr/>
      <dgm:t>
        <a:bodyPr/>
        <a:lstStyle/>
        <a:p>
          <a:endParaRPr lang="fr-FR"/>
        </a:p>
      </dgm:t>
    </dgm:pt>
    <dgm:pt modelId="{4AC92ECF-F6A2-4255-8A16-2593583D8810}">
      <dgm:prSet/>
      <dgm:spPr/>
      <dgm:t>
        <a:bodyPr/>
        <a:lstStyle/>
        <a:p>
          <a:r>
            <a:rPr lang="fr-FR" smtClean="0"/>
            <a:t>Etude basée sur la comparaison avec d’autres agglomérations et sur la législation existante</a:t>
          </a:r>
          <a:endParaRPr lang="fr-FR" dirty="0" smtClean="0"/>
        </a:p>
      </dgm:t>
    </dgm:pt>
    <dgm:pt modelId="{163B8C03-C37C-4BA5-8B3B-A80088FCD68D}" type="parTrans" cxnId="{B6C998A9-2F9E-4ED2-892A-7D8D02B82D07}">
      <dgm:prSet/>
      <dgm:spPr/>
      <dgm:t>
        <a:bodyPr/>
        <a:lstStyle/>
        <a:p>
          <a:endParaRPr lang="fr-FR"/>
        </a:p>
      </dgm:t>
    </dgm:pt>
    <dgm:pt modelId="{16B1BF9E-615B-4469-8E54-9FF2111EF760}" type="sibTrans" cxnId="{B6C998A9-2F9E-4ED2-892A-7D8D02B82D07}">
      <dgm:prSet/>
      <dgm:spPr/>
      <dgm:t>
        <a:bodyPr/>
        <a:lstStyle/>
        <a:p>
          <a:endParaRPr lang="fr-FR"/>
        </a:p>
      </dgm:t>
    </dgm:pt>
    <dgm:pt modelId="{0CDCE20F-259C-4588-A314-E7EB19F0A932}">
      <dgm:prSet custT="1"/>
      <dgm:spPr>
        <a:solidFill>
          <a:srgbClr val="F1862D"/>
        </a:solidFill>
      </dgm:spPr>
      <dgm:t>
        <a:bodyPr/>
        <a:lstStyle/>
        <a:p>
          <a:r>
            <a:rPr lang="fr-FR" sz="1800" dirty="0" smtClean="0"/>
            <a:t>Réaliser les différents documents constitutifs du SD’AP</a:t>
          </a:r>
        </a:p>
      </dgm:t>
    </dgm:pt>
    <dgm:pt modelId="{D9299EC3-4DA6-4075-864D-61A64C0DF758}" type="parTrans" cxnId="{D12D76EC-C07E-40E0-B1E1-660EAE464B4E}">
      <dgm:prSet/>
      <dgm:spPr/>
      <dgm:t>
        <a:bodyPr/>
        <a:lstStyle/>
        <a:p>
          <a:endParaRPr lang="fr-FR"/>
        </a:p>
      </dgm:t>
    </dgm:pt>
    <dgm:pt modelId="{19278716-DFD8-45C0-A8E9-61F73AC84A9D}" type="sibTrans" cxnId="{D12D76EC-C07E-40E0-B1E1-660EAE464B4E}">
      <dgm:prSet/>
      <dgm:spPr/>
      <dgm:t>
        <a:bodyPr/>
        <a:lstStyle/>
        <a:p>
          <a:endParaRPr lang="fr-FR"/>
        </a:p>
      </dgm:t>
    </dgm:pt>
    <dgm:pt modelId="{DC15EB6C-E0A8-477C-9ED5-D71136A136C5}">
      <dgm:prSet/>
      <dgm:spPr/>
      <dgm:t>
        <a:bodyPr/>
        <a:lstStyle/>
        <a:p>
          <a:r>
            <a:rPr lang="fr-FR" smtClean="0"/>
            <a:t>Diagnostic</a:t>
          </a:r>
          <a:endParaRPr lang="fr-FR" dirty="0" smtClean="0"/>
        </a:p>
      </dgm:t>
    </dgm:pt>
    <dgm:pt modelId="{9A4355A1-D4D1-4BFE-90C4-C3BFF62A69DF}" type="parTrans" cxnId="{A9866DE0-5198-4D2B-957E-C08C35D87792}">
      <dgm:prSet/>
      <dgm:spPr/>
      <dgm:t>
        <a:bodyPr/>
        <a:lstStyle/>
        <a:p>
          <a:endParaRPr lang="fr-FR"/>
        </a:p>
      </dgm:t>
    </dgm:pt>
    <dgm:pt modelId="{29D4DBB1-0301-40B1-93E6-23712888B787}" type="sibTrans" cxnId="{A9866DE0-5198-4D2B-957E-C08C35D87792}">
      <dgm:prSet/>
      <dgm:spPr/>
      <dgm:t>
        <a:bodyPr/>
        <a:lstStyle/>
        <a:p>
          <a:endParaRPr lang="fr-FR"/>
        </a:p>
      </dgm:t>
    </dgm:pt>
    <dgm:pt modelId="{F2DFC7CF-D060-4549-ABA1-F5209F221939}">
      <dgm:prSet/>
      <dgm:spPr/>
      <dgm:t>
        <a:bodyPr/>
        <a:lstStyle/>
        <a:p>
          <a:r>
            <a:rPr lang="fr-FR" dirty="0" smtClean="0"/>
            <a:t>Priorisation</a:t>
          </a:r>
        </a:p>
      </dgm:t>
    </dgm:pt>
    <dgm:pt modelId="{29D2C04E-2E01-4C21-BB91-7CB7E395C810}" type="parTrans" cxnId="{10D113E3-3B01-494C-B70B-27772D1C63D1}">
      <dgm:prSet/>
      <dgm:spPr/>
      <dgm:t>
        <a:bodyPr/>
        <a:lstStyle/>
        <a:p>
          <a:endParaRPr lang="fr-FR"/>
        </a:p>
      </dgm:t>
    </dgm:pt>
    <dgm:pt modelId="{1F0F8655-1F7D-4601-82A2-DEF692DBD7D1}" type="sibTrans" cxnId="{10D113E3-3B01-494C-B70B-27772D1C63D1}">
      <dgm:prSet/>
      <dgm:spPr/>
      <dgm:t>
        <a:bodyPr/>
        <a:lstStyle/>
        <a:p>
          <a:endParaRPr lang="fr-FR"/>
        </a:p>
      </dgm:t>
    </dgm:pt>
    <dgm:pt modelId="{25119196-05A8-4E71-8E49-B3B48E9515C1}">
      <dgm:prSet/>
      <dgm:spPr/>
      <dgm:t>
        <a:bodyPr/>
        <a:lstStyle/>
        <a:p>
          <a:r>
            <a:rPr lang="fr-FR" dirty="0" smtClean="0"/>
            <a:t>Programmation</a:t>
          </a:r>
        </a:p>
      </dgm:t>
    </dgm:pt>
    <dgm:pt modelId="{81F2E327-4DA6-42F0-B335-9025CE66972C}" type="parTrans" cxnId="{C045F3DC-CA09-4DF2-96CD-BCCC7E98B20E}">
      <dgm:prSet/>
      <dgm:spPr/>
      <dgm:t>
        <a:bodyPr/>
        <a:lstStyle/>
        <a:p>
          <a:endParaRPr lang="fr-FR"/>
        </a:p>
      </dgm:t>
    </dgm:pt>
    <dgm:pt modelId="{00C6D88D-F285-421F-B99F-90FE89E19B76}" type="sibTrans" cxnId="{C045F3DC-CA09-4DF2-96CD-BCCC7E98B20E}">
      <dgm:prSet/>
      <dgm:spPr/>
      <dgm:t>
        <a:bodyPr/>
        <a:lstStyle/>
        <a:p>
          <a:endParaRPr lang="fr-FR"/>
        </a:p>
      </dgm:t>
    </dgm:pt>
    <dgm:pt modelId="{D03F18C9-2985-4E80-ADDB-F48DAD90A4E3}" type="pres">
      <dgm:prSet presAssocID="{28B9245F-D974-475D-ACEF-78EFC33865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2F77771-25D9-4471-8755-D8533E5D0240}" type="pres">
      <dgm:prSet presAssocID="{4939A8EC-526D-4B75-B7BD-24103BCE0F0E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511C9D2-5043-4F36-91A2-DE4E8766E652}" type="pres">
      <dgm:prSet presAssocID="{4939A8EC-526D-4B75-B7BD-24103BCE0F0E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882B169-AF86-4281-8725-88A1AAAEFE90}" type="pres">
      <dgm:prSet presAssocID="{88D1D6C8-C762-4D73-83AE-AA0A2840652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B1AA684-F1B6-4DA1-85A3-F94965BCDA12}" type="pres">
      <dgm:prSet presAssocID="{88D1D6C8-C762-4D73-83AE-AA0A2840652F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E15AEE7-525A-42C0-B120-D853824A8F10}" type="pres">
      <dgm:prSet presAssocID="{AD91E2FC-C798-49B5-A466-3729343B510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F6CC79-E10F-4EE7-ADCD-1777BAEFE463}" type="pres">
      <dgm:prSet presAssocID="{AD91E2FC-C798-49B5-A466-3729343B5103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E7C85C6-D8D8-4AF6-995E-2E2C8B351229}" type="pres">
      <dgm:prSet presAssocID="{0CDCE20F-259C-4588-A314-E7EB19F0A93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3199767-0301-45AF-BDD6-6FB820E19267}" type="pres">
      <dgm:prSet presAssocID="{0CDCE20F-259C-4588-A314-E7EB19F0A932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0137998-DA52-4E6A-B0B3-431DCD652C25}" srcId="{88D1D6C8-C762-4D73-83AE-AA0A2840652F}" destId="{DD860E2B-DF28-4961-9383-C408B288597F}" srcOrd="0" destOrd="0" parTransId="{10161CD7-4FED-4969-9CBE-3F98E03041B0}" sibTransId="{4798A9A8-F415-464B-AAED-F444148E7FD5}"/>
    <dgm:cxn modelId="{BB670BF7-E6A0-4C3A-9722-3E299B23439B}" type="presOf" srcId="{28B9245F-D974-475D-ACEF-78EFC3386533}" destId="{D03F18C9-2985-4E80-ADDB-F48DAD90A4E3}" srcOrd="0" destOrd="0" presId="urn:microsoft.com/office/officeart/2005/8/layout/vList2"/>
    <dgm:cxn modelId="{F0833601-4718-433C-9777-12BFA7B6A8BD}" type="presOf" srcId="{89D7B574-1C76-4C63-98A7-EF39F4806DDB}" destId="{7511C9D2-5043-4F36-91A2-DE4E8766E652}" srcOrd="0" destOrd="1" presId="urn:microsoft.com/office/officeart/2005/8/layout/vList2"/>
    <dgm:cxn modelId="{F915734E-6795-4294-B3C2-4727003F22E5}" srcId="{28B9245F-D974-475D-ACEF-78EFC3386533}" destId="{AD91E2FC-C798-49B5-A466-3729343B5103}" srcOrd="2" destOrd="0" parTransId="{1AA9A870-9ED4-4FF7-B5AF-8951DBF98D5E}" sibTransId="{DE4A093C-BF89-4D71-8C00-C46819A182ED}"/>
    <dgm:cxn modelId="{1F98378D-B0F3-469A-A87F-78CC1259B1E0}" srcId="{4939A8EC-526D-4B75-B7BD-24103BCE0F0E}" destId="{89D7B574-1C76-4C63-98A7-EF39F4806DDB}" srcOrd="1" destOrd="0" parTransId="{75925CB3-337A-47B7-B29E-0A01A71B38FB}" sibTransId="{219FC42C-D658-4576-8433-2FE36C735F6B}"/>
    <dgm:cxn modelId="{FAE134DD-9DA1-4774-A49C-1A723DECC211}" srcId="{28B9245F-D974-475D-ACEF-78EFC3386533}" destId="{4939A8EC-526D-4B75-B7BD-24103BCE0F0E}" srcOrd="0" destOrd="0" parTransId="{460AC6F5-D214-453A-A490-6705C85A6DC7}" sibTransId="{0462EA5F-D795-4334-BE76-21C79B045C3E}"/>
    <dgm:cxn modelId="{A9866DE0-5198-4D2B-957E-C08C35D87792}" srcId="{0CDCE20F-259C-4588-A314-E7EB19F0A932}" destId="{DC15EB6C-E0A8-477C-9ED5-D71136A136C5}" srcOrd="0" destOrd="0" parTransId="{9A4355A1-D4D1-4BFE-90C4-C3BFF62A69DF}" sibTransId="{29D4DBB1-0301-40B1-93E6-23712888B787}"/>
    <dgm:cxn modelId="{D27E83C8-CE76-4054-85F6-C7F27888E6F0}" type="presOf" srcId="{0CDCE20F-259C-4588-A314-E7EB19F0A932}" destId="{1E7C85C6-D8D8-4AF6-995E-2E2C8B351229}" srcOrd="0" destOrd="0" presId="urn:microsoft.com/office/officeart/2005/8/layout/vList2"/>
    <dgm:cxn modelId="{D12D76EC-C07E-40E0-B1E1-660EAE464B4E}" srcId="{28B9245F-D974-475D-ACEF-78EFC3386533}" destId="{0CDCE20F-259C-4588-A314-E7EB19F0A932}" srcOrd="3" destOrd="0" parTransId="{D9299EC3-4DA6-4075-864D-61A64C0DF758}" sibTransId="{19278716-DFD8-45C0-A8E9-61F73AC84A9D}"/>
    <dgm:cxn modelId="{E0621D39-8B83-40FD-813D-A5482EBC5149}" type="presOf" srcId="{AD91E2FC-C798-49B5-A466-3729343B5103}" destId="{FE15AEE7-525A-42C0-B120-D853824A8F10}" srcOrd="0" destOrd="0" presId="urn:microsoft.com/office/officeart/2005/8/layout/vList2"/>
    <dgm:cxn modelId="{AC244510-3660-4028-A2F7-B102D12C35DF}" type="presOf" srcId="{25119196-05A8-4E71-8E49-B3B48E9515C1}" destId="{93199767-0301-45AF-BDD6-6FB820E19267}" srcOrd="0" destOrd="2" presId="urn:microsoft.com/office/officeart/2005/8/layout/vList2"/>
    <dgm:cxn modelId="{C045F3DC-CA09-4DF2-96CD-BCCC7E98B20E}" srcId="{0CDCE20F-259C-4588-A314-E7EB19F0A932}" destId="{25119196-05A8-4E71-8E49-B3B48E9515C1}" srcOrd="2" destOrd="0" parTransId="{81F2E327-4DA6-42F0-B335-9025CE66972C}" sibTransId="{00C6D88D-F285-421F-B99F-90FE89E19B76}"/>
    <dgm:cxn modelId="{987F4055-5860-4325-9339-AF4250074581}" type="presOf" srcId="{4939A8EC-526D-4B75-B7BD-24103BCE0F0E}" destId="{B2F77771-25D9-4471-8755-D8533E5D0240}" srcOrd="0" destOrd="0" presId="urn:microsoft.com/office/officeart/2005/8/layout/vList2"/>
    <dgm:cxn modelId="{E75978FB-6492-4C6A-A71A-7D56BC010B16}" srcId="{4939A8EC-526D-4B75-B7BD-24103BCE0F0E}" destId="{7B48434B-139E-432C-B0CD-390EF59B7011}" srcOrd="0" destOrd="0" parTransId="{8BEB4265-D5C9-4EC8-BFA6-A3639C0D4C9E}" sibTransId="{A641FD77-9435-4E75-AC9A-BE3EC88D817C}"/>
    <dgm:cxn modelId="{60206404-FF69-4B8B-8CE4-31BBD927EE01}" type="presOf" srcId="{3F831F65-C3C1-40EB-AB07-725F78C9C504}" destId="{7511C9D2-5043-4F36-91A2-DE4E8766E652}" srcOrd="0" destOrd="2" presId="urn:microsoft.com/office/officeart/2005/8/layout/vList2"/>
    <dgm:cxn modelId="{B6F0DF98-8477-4CFB-80C9-D0D4371729D5}" type="presOf" srcId="{4AC92ECF-F6A2-4255-8A16-2593583D8810}" destId="{EFF6CC79-E10F-4EE7-ADCD-1777BAEFE463}" srcOrd="0" destOrd="0" presId="urn:microsoft.com/office/officeart/2005/8/layout/vList2"/>
    <dgm:cxn modelId="{B6C998A9-2F9E-4ED2-892A-7D8D02B82D07}" srcId="{AD91E2FC-C798-49B5-A466-3729343B5103}" destId="{4AC92ECF-F6A2-4255-8A16-2593583D8810}" srcOrd="0" destOrd="0" parTransId="{163B8C03-C37C-4BA5-8B3B-A80088FCD68D}" sibTransId="{16B1BF9E-615B-4469-8E54-9FF2111EF760}"/>
    <dgm:cxn modelId="{D0A876B8-9079-46FE-BC7C-C7F0813C6B3B}" type="presOf" srcId="{F2DFC7CF-D060-4549-ABA1-F5209F221939}" destId="{93199767-0301-45AF-BDD6-6FB820E19267}" srcOrd="0" destOrd="1" presId="urn:microsoft.com/office/officeart/2005/8/layout/vList2"/>
    <dgm:cxn modelId="{0423DFC6-147F-47F2-AC12-402A7962C1AA}" srcId="{4939A8EC-526D-4B75-B7BD-24103BCE0F0E}" destId="{3F831F65-C3C1-40EB-AB07-725F78C9C504}" srcOrd="2" destOrd="0" parTransId="{B394AB4C-A3D6-46E0-97C1-CABBFD770197}" sibTransId="{F3184A76-BEBC-40E6-A593-3A00D2E59430}"/>
    <dgm:cxn modelId="{C93D06CC-9518-463E-879F-7918A84A9758}" type="presOf" srcId="{7B48434B-139E-432C-B0CD-390EF59B7011}" destId="{7511C9D2-5043-4F36-91A2-DE4E8766E652}" srcOrd="0" destOrd="0" presId="urn:microsoft.com/office/officeart/2005/8/layout/vList2"/>
    <dgm:cxn modelId="{8617D00A-6B69-4B14-B270-1B72ECF0780C}" srcId="{28B9245F-D974-475D-ACEF-78EFC3386533}" destId="{88D1D6C8-C762-4D73-83AE-AA0A2840652F}" srcOrd="1" destOrd="0" parTransId="{B5C601D8-CA31-41A4-A042-229E31269A00}" sibTransId="{53B0CAFF-896E-482C-9122-F022A4325875}"/>
    <dgm:cxn modelId="{7E056E53-371B-4574-94A2-5B525EE567FA}" type="presOf" srcId="{DD860E2B-DF28-4961-9383-C408B288597F}" destId="{3B1AA684-F1B6-4DA1-85A3-F94965BCDA12}" srcOrd="0" destOrd="0" presId="urn:microsoft.com/office/officeart/2005/8/layout/vList2"/>
    <dgm:cxn modelId="{10D113E3-3B01-494C-B70B-27772D1C63D1}" srcId="{0CDCE20F-259C-4588-A314-E7EB19F0A932}" destId="{F2DFC7CF-D060-4549-ABA1-F5209F221939}" srcOrd="1" destOrd="0" parTransId="{29D2C04E-2E01-4C21-BB91-7CB7E395C810}" sibTransId="{1F0F8655-1F7D-4601-82A2-DEF692DBD7D1}"/>
    <dgm:cxn modelId="{27791C35-6C49-4AD5-9945-F890D6DA12E1}" type="presOf" srcId="{88D1D6C8-C762-4D73-83AE-AA0A2840652F}" destId="{0882B169-AF86-4281-8725-88A1AAAEFE90}" srcOrd="0" destOrd="0" presId="urn:microsoft.com/office/officeart/2005/8/layout/vList2"/>
    <dgm:cxn modelId="{AFEEF099-72F6-4C98-93F8-A013F9B05862}" type="presOf" srcId="{DC15EB6C-E0A8-477C-9ED5-D71136A136C5}" destId="{93199767-0301-45AF-BDD6-6FB820E19267}" srcOrd="0" destOrd="0" presId="urn:microsoft.com/office/officeart/2005/8/layout/vList2"/>
    <dgm:cxn modelId="{E52BF1D5-AE4A-4E0B-87E1-B55788D37F73}" type="presParOf" srcId="{D03F18C9-2985-4E80-ADDB-F48DAD90A4E3}" destId="{B2F77771-25D9-4471-8755-D8533E5D0240}" srcOrd="0" destOrd="0" presId="urn:microsoft.com/office/officeart/2005/8/layout/vList2"/>
    <dgm:cxn modelId="{9BB3BBD7-FB56-477C-A8AB-BBB697729AB1}" type="presParOf" srcId="{D03F18C9-2985-4E80-ADDB-F48DAD90A4E3}" destId="{7511C9D2-5043-4F36-91A2-DE4E8766E652}" srcOrd="1" destOrd="0" presId="urn:microsoft.com/office/officeart/2005/8/layout/vList2"/>
    <dgm:cxn modelId="{AB01E627-19C3-49D6-8B54-8565CB6F38A8}" type="presParOf" srcId="{D03F18C9-2985-4E80-ADDB-F48DAD90A4E3}" destId="{0882B169-AF86-4281-8725-88A1AAAEFE90}" srcOrd="2" destOrd="0" presId="urn:microsoft.com/office/officeart/2005/8/layout/vList2"/>
    <dgm:cxn modelId="{8180345C-C44B-44CF-A208-CDB096F38623}" type="presParOf" srcId="{D03F18C9-2985-4E80-ADDB-F48DAD90A4E3}" destId="{3B1AA684-F1B6-4DA1-85A3-F94965BCDA12}" srcOrd="3" destOrd="0" presId="urn:microsoft.com/office/officeart/2005/8/layout/vList2"/>
    <dgm:cxn modelId="{EAAEAA54-AD00-4F68-BD42-17469383470B}" type="presParOf" srcId="{D03F18C9-2985-4E80-ADDB-F48DAD90A4E3}" destId="{FE15AEE7-525A-42C0-B120-D853824A8F10}" srcOrd="4" destOrd="0" presId="urn:microsoft.com/office/officeart/2005/8/layout/vList2"/>
    <dgm:cxn modelId="{3D9959CE-8F7E-465E-A79C-16D319829E57}" type="presParOf" srcId="{D03F18C9-2985-4E80-ADDB-F48DAD90A4E3}" destId="{EFF6CC79-E10F-4EE7-ADCD-1777BAEFE463}" srcOrd="5" destOrd="0" presId="urn:microsoft.com/office/officeart/2005/8/layout/vList2"/>
    <dgm:cxn modelId="{A0E1CF7C-0B5D-40D1-8295-C42EFEF0B1B6}" type="presParOf" srcId="{D03F18C9-2985-4E80-ADDB-F48DAD90A4E3}" destId="{1E7C85C6-D8D8-4AF6-995E-2E2C8B351229}" srcOrd="6" destOrd="0" presId="urn:microsoft.com/office/officeart/2005/8/layout/vList2"/>
    <dgm:cxn modelId="{0CFAC11B-A9FB-4E9B-999F-328D084C3A53}" type="presParOf" srcId="{D03F18C9-2985-4E80-ADDB-F48DAD90A4E3}" destId="{93199767-0301-45AF-BDD6-6FB820E19267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039F7CF-E622-4B07-978D-0366A986E79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68D0F19B-2852-46F7-B7DD-DEAF840D7D05}">
      <dgm:prSet phldrT="[Texte]"/>
      <dgm:spPr>
        <a:solidFill>
          <a:srgbClr val="F1862D"/>
        </a:solidFill>
      </dgm:spPr>
      <dgm:t>
        <a:bodyPr/>
        <a:lstStyle/>
        <a:p>
          <a:r>
            <a:rPr lang="fr-FR" dirty="0" smtClean="0">
              <a:latin typeface="+mn-lt"/>
            </a:rPr>
            <a:t>Cadre législatif</a:t>
          </a:r>
          <a:endParaRPr lang="fr-FR" dirty="0"/>
        </a:p>
      </dgm:t>
    </dgm:pt>
    <dgm:pt modelId="{02CF8EE5-285C-4D47-9762-2BDD993BD18C}" type="parTrans" cxnId="{DB530039-1552-4E88-A974-97879FDCDFAE}">
      <dgm:prSet/>
      <dgm:spPr/>
      <dgm:t>
        <a:bodyPr/>
        <a:lstStyle/>
        <a:p>
          <a:endParaRPr lang="fr-FR"/>
        </a:p>
      </dgm:t>
    </dgm:pt>
    <dgm:pt modelId="{4A27317B-E30E-4929-9B10-2C34B0C673F6}" type="sibTrans" cxnId="{DB530039-1552-4E88-A974-97879FDCDFAE}">
      <dgm:prSet/>
      <dgm:spPr/>
      <dgm:t>
        <a:bodyPr/>
        <a:lstStyle/>
        <a:p>
          <a:endParaRPr lang="fr-FR"/>
        </a:p>
      </dgm:t>
    </dgm:pt>
    <dgm:pt modelId="{E70EEAF5-6F3F-4A67-B1C0-8025B1D14CA8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Loi de Février 2005 </a:t>
          </a:r>
        </a:p>
      </dgm:t>
    </dgm:pt>
    <dgm:pt modelId="{3F0A62F9-273C-4C46-80E4-F73785C7BFCF}" type="parTrans" cxnId="{D0078464-A076-4974-9B2A-C7AA11C1179D}">
      <dgm:prSet/>
      <dgm:spPr/>
      <dgm:t>
        <a:bodyPr/>
        <a:lstStyle/>
        <a:p>
          <a:endParaRPr lang="fr-FR"/>
        </a:p>
      </dgm:t>
    </dgm:pt>
    <dgm:pt modelId="{3B69A47C-743A-4179-B2C8-8A8BACDE8C26}" type="sibTrans" cxnId="{D0078464-A076-4974-9B2A-C7AA11C1179D}">
      <dgm:prSet/>
      <dgm:spPr/>
      <dgm:t>
        <a:bodyPr/>
        <a:lstStyle/>
        <a:p>
          <a:endParaRPr lang="fr-FR"/>
        </a:p>
      </dgm:t>
    </dgm:pt>
    <dgm:pt modelId="{66F28BBA-85AA-41AA-863F-95A3747BCA2D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Loi de Juillet 2014</a:t>
          </a:r>
        </a:p>
      </dgm:t>
    </dgm:pt>
    <dgm:pt modelId="{AFBBC135-ED33-43A2-B358-FBCFD12A3B84}" type="parTrans" cxnId="{9C20CD56-D994-44DF-AC8C-D69887DA1706}">
      <dgm:prSet/>
      <dgm:spPr/>
      <dgm:t>
        <a:bodyPr/>
        <a:lstStyle/>
        <a:p>
          <a:endParaRPr lang="fr-FR"/>
        </a:p>
      </dgm:t>
    </dgm:pt>
    <dgm:pt modelId="{90F5CDDC-1217-47D1-A58D-715D5987E05C}" type="sibTrans" cxnId="{9C20CD56-D994-44DF-AC8C-D69887DA1706}">
      <dgm:prSet/>
      <dgm:spPr/>
      <dgm:t>
        <a:bodyPr/>
        <a:lstStyle/>
        <a:p>
          <a:endParaRPr lang="fr-FR"/>
        </a:p>
      </dgm:t>
    </dgm:pt>
    <dgm:pt modelId="{94DE37B3-D791-4915-AC0B-F20EFAD08093}">
      <dgm:prSet/>
      <dgm:spPr>
        <a:solidFill>
          <a:srgbClr val="1E8DA7"/>
        </a:solidFill>
      </dgm:spPr>
      <dgm:t>
        <a:bodyPr/>
        <a:lstStyle/>
        <a:p>
          <a:r>
            <a:rPr lang="fr-FR" dirty="0" smtClean="0">
              <a:latin typeface="+mn-lt"/>
            </a:rPr>
            <a:t>Ce que doit contenir le SD’AP</a:t>
          </a:r>
        </a:p>
      </dgm:t>
    </dgm:pt>
    <dgm:pt modelId="{7873FC6C-3B4D-4DF3-991F-09D05561BB51}" type="parTrans" cxnId="{CB086AE9-3579-4ECB-B510-E55102385136}">
      <dgm:prSet/>
      <dgm:spPr/>
      <dgm:t>
        <a:bodyPr/>
        <a:lstStyle/>
        <a:p>
          <a:endParaRPr lang="fr-FR"/>
        </a:p>
      </dgm:t>
    </dgm:pt>
    <dgm:pt modelId="{F419ECD4-E590-47C2-A161-D31EDA80D104}" type="sibTrans" cxnId="{CB086AE9-3579-4ECB-B510-E55102385136}">
      <dgm:prSet/>
      <dgm:spPr/>
      <dgm:t>
        <a:bodyPr/>
        <a:lstStyle/>
        <a:p>
          <a:endParaRPr lang="fr-FR"/>
        </a:p>
      </dgm:t>
    </dgm:pt>
    <dgm:pt modelId="{15595731-D301-4077-AB5A-F5AB43CBA4BC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Présentation des services de transport</a:t>
          </a:r>
        </a:p>
      </dgm:t>
    </dgm:pt>
    <dgm:pt modelId="{9B1E207A-EA8E-4146-A4EA-1EC51F6E6F7A}" type="parTrans" cxnId="{96E7A541-B7D0-48F4-A903-654C9EC76E5F}">
      <dgm:prSet/>
      <dgm:spPr/>
      <dgm:t>
        <a:bodyPr/>
        <a:lstStyle/>
        <a:p>
          <a:endParaRPr lang="fr-FR"/>
        </a:p>
      </dgm:t>
    </dgm:pt>
    <dgm:pt modelId="{ECEA5EB5-AF4C-4D51-AF86-0D89F549FEE6}" type="sibTrans" cxnId="{96E7A541-B7D0-48F4-A903-654C9EC76E5F}">
      <dgm:prSet/>
      <dgm:spPr/>
      <dgm:t>
        <a:bodyPr/>
        <a:lstStyle/>
        <a:p>
          <a:endParaRPr lang="fr-FR"/>
        </a:p>
      </dgm:t>
    </dgm:pt>
    <dgm:pt modelId="{5C2DCE5A-FC88-4894-9129-ACC33853ECAB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Liste des points d’arrêts à rendre accessibles prioritairement </a:t>
          </a:r>
          <a:endParaRPr lang="fr-FR" dirty="0">
            <a:latin typeface="+mn-lt"/>
          </a:endParaRPr>
        </a:p>
      </dgm:t>
    </dgm:pt>
    <dgm:pt modelId="{607BE100-1CCF-4C64-BB26-48E2E2C9297B}" type="parTrans" cxnId="{B16103F1-9C47-4CB7-B428-4B761ECD605B}">
      <dgm:prSet/>
      <dgm:spPr/>
      <dgm:t>
        <a:bodyPr/>
        <a:lstStyle/>
        <a:p>
          <a:endParaRPr lang="fr-FR"/>
        </a:p>
      </dgm:t>
    </dgm:pt>
    <dgm:pt modelId="{9FA09704-4215-45C8-BABA-EC15FF6F0D1F}" type="sibTrans" cxnId="{B16103F1-9C47-4CB7-B428-4B761ECD605B}">
      <dgm:prSet/>
      <dgm:spPr/>
      <dgm:t>
        <a:bodyPr/>
        <a:lstStyle/>
        <a:p>
          <a:endParaRPr lang="fr-FR"/>
        </a:p>
      </dgm:t>
    </dgm:pt>
    <dgm:pt modelId="{7293DFDE-ACEC-49E8-ACF2-466A25C20A67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Demande de dérogations pour les arrêts inaccessibles</a:t>
          </a:r>
        </a:p>
      </dgm:t>
    </dgm:pt>
    <dgm:pt modelId="{B0563839-7EA1-4A29-9A14-8DC31BC9727E}" type="parTrans" cxnId="{78232BFC-87FC-4137-B894-B22EBBB4C048}">
      <dgm:prSet/>
      <dgm:spPr/>
      <dgm:t>
        <a:bodyPr/>
        <a:lstStyle/>
        <a:p>
          <a:endParaRPr lang="fr-FR"/>
        </a:p>
      </dgm:t>
    </dgm:pt>
    <dgm:pt modelId="{8581AE94-EBC1-4014-B981-D8C01B5C08FA}" type="sibTrans" cxnId="{78232BFC-87FC-4137-B894-B22EBBB4C048}">
      <dgm:prSet/>
      <dgm:spPr/>
      <dgm:t>
        <a:bodyPr/>
        <a:lstStyle/>
        <a:p>
          <a:endParaRPr lang="fr-FR"/>
        </a:p>
      </dgm:t>
    </dgm:pt>
    <dgm:pt modelId="{66D9B6D9-9009-4A30-AB21-20050FF0D408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Estimation financière et programmation</a:t>
          </a:r>
        </a:p>
      </dgm:t>
    </dgm:pt>
    <dgm:pt modelId="{5D99E5D9-E8C9-434A-A12F-44E0B150D55F}" type="parTrans" cxnId="{03168F29-174E-4E6F-AAEE-E7D0CD6E4D07}">
      <dgm:prSet/>
      <dgm:spPr/>
      <dgm:t>
        <a:bodyPr/>
        <a:lstStyle/>
        <a:p>
          <a:endParaRPr lang="fr-FR"/>
        </a:p>
      </dgm:t>
    </dgm:pt>
    <dgm:pt modelId="{F3AF641F-46E3-40DB-81CE-F5AEA310FC35}" type="sibTrans" cxnId="{03168F29-174E-4E6F-AAEE-E7D0CD6E4D07}">
      <dgm:prSet/>
      <dgm:spPr/>
      <dgm:t>
        <a:bodyPr/>
        <a:lstStyle/>
        <a:p>
          <a:endParaRPr lang="fr-FR"/>
        </a:p>
      </dgm:t>
    </dgm:pt>
    <dgm:pt modelId="{421D4E33-8820-4AAD-A376-777EF57CFEC1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Suivi de l’exécution du Sd’AP</a:t>
          </a:r>
          <a:endParaRPr lang="fr-FR" dirty="0">
            <a:latin typeface="+mn-lt"/>
          </a:endParaRPr>
        </a:p>
      </dgm:t>
    </dgm:pt>
    <dgm:pt modelId="{7A58BFDE-9D87-4C14-A6BB-1EE73B483824}" type="parTrans" cxnId="{BF373801-3DEE-4055-86F0-4E9D06A25484}">
      <dgm:prSet/>
      <dgm:spPr/>
      <dgm:t>
        <a:bodyPr/>
        <a:lstStyle/>
        <a:p>
          <a:endParaRPr lang="fr-FR"/>
        </a:p>
      </dgm:t>
    </dgm:pt>
    <dgm:pt modelId="{32899EC5-EBD0-48DA-BF35-852B18794A30}" type="sibTrans" cxnId="{BF373801-3DEE-4055-86F0-4E9D06A25484}">
      <dgm:prSet/>
      <dgm:spPr/>
      <dgm:t>
        <a:bodyPr/>
        <a:lstStyle/>
        <a:p>
          <a:endParaRPr lang="fr-FR"/>
        </a:p>
      </dgm:t>
    </dgm:pt>
    <dgm:pt modelId="{E2F62EA9-1522-4E28-9414-19910DF52AB7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Fiches actions</a:t>
          </a:r>
        </a:p>
      </dgm:t>
    </dgm:pt>
    <dgm:pt modelId="{887D99EE-075F-4A55-88EC-8CA7B0ABF3E6}" type="parTrans" cxnId="{2AD7D135-6A11-4A8B-B8FC-660D1DE3DD14}">
      <dgm:prSet/>
      <dgm:spPr/>
      <dgm:t>
        <a:bodyPr/>
        <a:lstStyle/>
        <a:p>
          <a:endParaRPr lang="fr-FR"/>
        </a:p>
      </dgm:t>
    </dgm:pt>
    <dgm:pt modelId="{1F2DF0A2-8CB7-41F1-A051-B1357D4ADF40}" type="sibTrans" cxnId="{2AD7D135-6A11-4A8B-B8FC-660D1DE3DD14}">
      <dgm:prSet/>
      <dgm:spPr/>
      <dgm:t>
        <a:bodyPr/>
        <a:lstStyle/>
        <a:p>
          <a:endParaRPr lang="fr-FR"/>
        </a:p>
      </dgm:t>
    </dgm:pt>
    <dgm:pt modelId="{CEB8F1CA-6375-4F9F-8A19-D8CDF79DAAFC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Diagnostic de l’ensemble des points d’arrêts urbains et périurbains</a:t>
          </a:r>
        </a:p>
      </dgm:t>
    </dgm:pt>
    <dgm:pt modelId="{3CC9DEAE-E843-49D0-9309-4B0C96938D95}" type="parTrans" cxnId="{280208D3-BE57-4248-B364-49A311A3F336}">
      <dgm:prSet/>
      <dgm:spPr/>
      <dgm:t>
        <a:bodyPr/>
        <a:lstStyle/>
        <a:p>
          <a:endParaRPr lang="fr-FR"/>
        </a:p>
      </dgm:t>
    </dgm:pt>
    <dgm:pt modelId="{5168497C-4AF6-41D9-895D-ED4B167289C9}" type="sibTrans" cxnId="{280208D3-BE57-4248-B364-49A311A3F336}">
      <dgm:prSet/>
      <dgm:spPr/>
      <dgm:t>
        <a:bodyPr/>
        <a:lstStyle/>
        <a:p>
          <a:endParaRPr lang="fr-FR"/>
        </a:p>
      </dgm:t>
    </dgm:pt>
    <dgm:pt modelId="{C14A491B-C1A5-4FBF-A698-E6B813EC05B2}" type="pres">
      <dgm:prSet presAssocID="{0039F7CF-E622-4B07-978D-0366A986E79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48CF170-8B8D-4999-A574-36F14CC55D8B}" type="pres">
      <dgm:prSet presAssocID="{68D0F19B-2852-46F7-B7DD-DEAF840D7D05}" presName="parentLin" presStyleCnt="0"/>
      <dgm:spPr/>
    </dgm:pt>
    <dgm:pt modelId="{89045AAB-3E8D-40F6-8DD6-0D2ACD47C5E8}" type="pres">
      <dgm:prSet presAssocID="{68D0F19B-2852-46F7-B7DD-DEAF840D7D05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8A87233E-9CCB-4BD2-AB36-A7434B34ADFA}" type="pres">
      <dgm:prSet presAssocID="{68D0F19B-2852-46F7-B7DD-DEAF840D7D0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346854B-5474-4468-B751-6F38A1DCE6F7}" type="pres">
      <dgm:prSet presAssocID="{68D0F19B-2852-46F7-B7DD-DEAF840D7D05}" presName="negativeSpace" presStyleCnt="0"/>
      <dgm:spPr/>
    </dgm:pt>
    <dgm:pt modelId="{2C23D07D-EB24-46F6-BD1C-5957C081D3F4}" type="pres">
      <dgm:prSet presAssocID="{68D0F19B-2852-46F7-B7DD-DEAF840D7D05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B74C662-D56F-472E-9A4B-6F371CB2AEF1}" type="pres">
      <dgm:prSet presAssocID="{4A27317B-E30E-4929-9B10-2C34B0C673F6}" presName="spaceBetweenRectangles" presStyleCnt="0"/>
      <dgm:spPr/>
    </dgm:pt>
    <dgm:pt modelId="{468F4F6F-448A-4E4E-9B5D-3F10FAFE7A31}" type="pres">
      <dgm:prSet presAssocID="{94DE37B3-D791-4915-AC0B-F20EFAD08093}" presName="parentLin" presStyleCnt="0"/>
      <dgm:spPr/>
    </dgm:pt>
    <dgm:pt modelId="{78D250D0-7F88-4C03-8795-1C8735B01753}" type="pres">
      <dgm:prSet presAssocID="{94DE37B3-D791-4915-AC0B-F20EFAD08093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2BE81A42-4939-4F6D-A35F-6FF8B1D0A4E9}" type="pres">
      <dgm:prSet presAssocID="{94DE37B3-D791-4915-AC0B-F20EFAD0809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44E3BFE-7B2A-473A-9E30-515C5A4BD533}" type="pres">
      <dgm:prSet presAssocID="{94DE37B3-D791-4915-AC0B-F20EFAD08093}" presName="negativeSpace" presStyleCnt="0"/>
      <dgm:spPr/>
    </dgm:pt>
    <dgm:pt modelId="{645BE5EB-6F5C-46B3-AED0-769702813DB2}" type="pres">
      <dgm:prSet presAssocID="{94DE37B3-D791-4915-AC0B-F20EFAD08093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F373801-3DEE-4055-86F0-4E9D06A25484}" srcId="{94DE37B3-D791-4915-AC0B-F20EFAD08093}" destId="{421D4E33-8820-4AAD-A376-777EF57CFEC1}" srcOrd="6" destOrd="0" parTransId="{7A58BFDE-9D87-4C14-A6BB-1EE73B483824}" sibTransId="{32899EC5-EBD0-48DA-BF35-852B18794A30}"/>
    <dgm:cxn modelId="{FF5C40FD-DD73-4F0C-AF88-A050FA75BC89}" type="presOf" srcId="{0039F7CF-E622-4B07-978D-0366A986E794}" destId="{C14A491B-C1A5-4FBF-A698-E6B813EC05B2}" srcOrd="0" destOrd="0" presId="urn:microsoft.com/office/officeart/2005/8/layout/list1"/>
    <dgm:cxn modelId="{91E7C449-0211-48B5-97FA-BD52CEE55088}" type="presOf" srcId="{421D4E33-8820-4AAD-A376-777EF57CFEC1}" destId="{645BE5EB-6F5C-46B3-AED0-769702813DB2}" srcOrd="0" destOrd="6" presId="urn:microsoft.com/office/officeart/2005/8/layout/list1"/>
    <dgm:cxn modelId="{D0078464-A076-4974-9B2A-C7AA11C1179D}" srcId="{68D0F19B-2852-46F7-B7DD-DEAF840D7D05}" destId="{E70EEAF5-6F3F-4A67-B1C0-8025B1D14CA8}" srcOrd="0" destOrd="0" parTransId="{3F0A62F9-273C-4C46-80E4-F73785C7BFCF}" sibTransId="{3B69A47C-743A-4179-B2C8-8A8BACDE8C26}"/>
    <dgm:cxn modelId="{B8DA4F21-5254-41EE-A0DC-BD24164D3C1D}" type="presOf" srcId="{94DE37B3-D791-4915-AC0B-F20EFAD08093}" destId="{78D250D0-7F88-4C03-8795-1C8735B01753}" srcOrd="0" destOrd="0" presId="urn:microsoft.com/office/officeart/2005/8/layout/list1"/>
    <dgm:cxn modelId="{E219279F-CAE5-48D2-8CFD-646D26BCBBB8}" type="presOf" srcId="{94DE37B3-D791-4915-AC0B-F20EFAD08093}" destId="{2BE81A42-4939-4F6D-A35F-6FF8B1D0A4E9}" srcOrd="1" destOrd="0" presId="urn:microsoft.com/office/officeart/2005/8/layout/list1"/>
    <dgm:cxn modelId="{9BF52223-10FB-4E86-A8CB-BCEB3C04D739}" type="presOf" srcId="{66D9B6D9-9009-4A30-AB21-20050FF0D408}" destId="{645BE5EB-6F5C-46B3-AED0-769702813DB2}" srcOrd="0" destOrd="5" presId="urn:microsoft.com/office/officeart/2005/8/layout/list1"/>
    <dgm:cxn modelId="{2E5AB39F-7E9B-4D3E-9838-7B4526657F52}" type="presOf" srcId="{E2F62EA9-1522-4E28-9414-19910DF52AB7}" destId="{645BE5EB-6F5C-46B3-AED0-769702813DB2}" srcOrd="0" destOrd="4" presId="urn:microsoft.com/office/officeart/2005/8/layout/list1"/>
    <dgm:cxn modelId="{280208D3-BE57-4248-B364-49A311A3F336}" srcId="{94DE37B3-D791-4915-AC0B-F20EFAD08093}" destId="{CEB8F1CA-6375-4F9F-8A19-D8CDF79DAAFC}" srcOrd="1" destOrd="0" parTransId="{3CC9DEAE-E843-49D0-9309-4B0C96938D95}" sibTransId="{5168497C-4AF6-41D9-895D-ED4B167289C9}"/>
    <dgm:cxn modelId="{E91D901B-6B60-4716-B9C1-37901E4EBABA}" type="presOf" srcId="{68D0F19B-2852-46F7-B7DD-DEAF840D7D05}" destId="{89045AAB-3E8D-40F6-8DD6-0D2ACD47C5E8}" srcOrd="0" destOrd="0" presId="urn:microsoft.com/office/officeart/2005/8/layout/list1"/>
    <dgm:cxn modelId="{DB530039-1552-4E88-A974-97879FDCDFAE}" srcId="{0039F7CF-E622-4B07-978D-0366A986E794}" destId="{68D0F19B-2852-46F7-B7DD-DEAF840D7D05}" srcOrd="0" destOrd="0" parTransId="{02CF8EE5-285C-4D47-9762-2BDD993BD18C}" sibTransId="{4A27317B-E30E-4929-9B10-2C34B0C673F6}"/>
    <dgm:cxn modelId="{C9E5A405-5448-482E-8750-2C7A68019132}" type="presOf" srcId="{7293DFDE-ACEC-49E8-ACF2-466A25C20A67}" destId="{645BE5EB-6F5C-46B3-AED0-769702813DB2}" srcOrd="0" destOrd="3" presId="urn:microsoft.com/office/officeart/2005/8/layout/list1"/>
    <dgm:cxn modelId="{96E7A541-B7D0-48F4-A903-654C9EC76E5F}" srcId="{94DE37B3-D791-4915-AC0B-F20EFAD08093}" destId="{15595731-D301-4077-AB5A-F5AB43CBA4BC}" srcOrd="0" destOrd="0" parTransId="{9B1E207A-EA8E-4146-A4EA-1EC51F6E6F7A}" sibTransId="{ECEA5EB5-AF4C-4D51-AF86-0D89F549FEE6}"/>
    <dgm:cxn modelId="{9C20CD56-D994-44DF-AC8C-D69887DA1706}" srcId="{68D0F19B-2852-46F7-B7DD-DEAF840D7D05}" destId="{66F28BBA-85AA-41AA-863F-95A3747BCA2D}" srcOrd="1" destOrd="0" parTransId="{AFBBC135-ED33-43A2-B358-FBCFD12A3B84}" sibTransId="{90F5CDDC-1217-47D1-A58D-715D5987E05C}"/>
    <dgm:cxn modelId="{F3E89224-3025-440C-991D-11E1E2BD0D12}" type="presOf" srcId="{CEB8F1CA-6375-4F9F-8A19-D8CDF79DAAFC}" destId="{645BE5EB-6F5C-46B3-AED0-769702813DB2}" srcOrd="0" destOrd="1" presId="urn:microsoft.com/office/officeart/2005/8/layout/list1"/>
    <dgm:cxn modelId="{CB086AE9-3579-4ECB-B510-E55102385136}" srcId="{0039F7CF-E622-4B07-978D-0366A986E794}" destId="{94DE37B3-D791-4915-AC0B-F20EFAD08093}" srcOrd="1" destOrd="0" parTransId="{7873FC6C-3B4D-4DF3-991F-09D05561BB51}" sibTransId="{F419ECD4-E590-47C2-A161-D31EDA80D104}"/>
    <dgm:cxn modelId="{684E93E9-5F88-4B70-8715-E74AA8D1C714}" type="presOf" srcId="{E70EEAF5-6F3F-4A67-B1C0-8025B1D14CA8}" destId="{2C23D07D-EB24-46F6-BD1C-5957C081D3F4}" srcOrd="0" destOrd="0" presId="urn:microsoft.com/office/officeart/2005/8/layout/list1"/>
    <dgm:cxn modelId="{87F82F76-00D8-4279-B730-D6FD8106C425}" type="presOf" srcId="{68D0F19B-2852-46F7-B7DD-DEAF840D7D05}" destId="{8A87233E-9CCB-4BD2-AB36-A7434B34ADFA}" srcOrd="1" destOrd="0" presId="urn:microsoft.com/office/officeart/2005/8/layout/list1"/>
    <dgm:cxn modelId="{B16103F1-9C47-4CB7-B428-4B761ECD605B}" srcId="{94DE37B3-D791-4915-AC0B-F20EFAD08093}" destId="{5C2DCE5A-FC88-4894-9129-ACC33853ECAB}" srcOrd="2" destOrd="0" parTransId="{607BE100-1CCF-4C64-BB26-48E2E2C9297B}" sibTransId="{9FA09704-4215-45C8-BABA-EC15FF6F0D1F}"/>
    <dgm:cxn modelId="{2AA0212D-083F-42A6-8C0B-FBEF2F0B820C}" type="presOf" srcId="{5C2DCE5A-FC88-4894-9129-ACC33853ECAB}" destId="{645BE5EB-6F5C-46B3-AED0-769702813DB2}" srcOrd="0" destOrd="2" presId="urn:microsoft.com/office/officeart/2005/8/layout/list1"/>
    <dgm:cxn modelId="{2AD7D135-6A11-4A8B-B8FC-660D1DE3DD14}" srcId="{94DE37B3-D791-4915-AC0B-F20EFAD08093}" destId="{E2F62EA9-1522-4E28-9414-19910DF52AB7}" srcOrd="4" destOrd="0" parTransId="{887D99EE-075F-4A55-88EC-8CA7B0ABF3E6}" sibTransId="{1F2DF0A2-8CB7-41F1-A051-B1357D4ADF40}"/>
    <dgm:cxn modelId="{D6C6B4C2-0ABE-4F40-B83C-F00AC569530D}" type="presOf" srcId="{15595731-D301-4077-AB5A-F5AB43CBA4BC}" destId="{645BE5EB-6F5C-46B3-AED0-769702813DB2}" srcOrd="0" destOrd="0" presId="urn:microsoft.com/office/officeart/2005/8/layout/list1"/>
    <dgm:cxn modelId="{78232BFC-87FC-4137-B894-B22EBBB4C048}" srcId="{94DE37B3-D791-4915-AC0B-F20EFAD08093}" destId="{7293DFDE-ACEC-49E8-ACF2-466A25C20A67}" srcOrd="3" destOrd="0" parTransId="{B0563839-7EA1-4A29-9A14-8DC31BC9727E}" sibTransId="{8581AE94-EBC1-4014-B981-D8C01B5C08FA}"/>
    <dgm:cxn modelId="{03168F29-174E-4E6F-AAEE-E7D0CD6E4D07}" srcId="{94DE37B3-D791-4915-AC0B-F20EFAD08093}" destId="{66D9B6D9-9009-4A30-AB21-20050FF0D408}" srcOrd="5" destOrd="0" parTransId="{5D99E5D9-E8C9-434A-A12F-44E0B150D55F}" sibTransId="{F3AF641F-46E3-40DB-81CE-F5AEA310FC35}"/>
    <dgm:cxn modelId="{85DE62F2-6AAE-4118-B588-CF6912FB8DA7}" type="presOf" srcId="{66F28BBA-85AA-41AA-863F-95A3747BCA2D}" destId="{2C23D07D-EB24-46F6-BD1C-5957C081D3F4}" srcOrd="0" destOrd="1" presId="urn:microsoft.com/office/officeart/2005/8/layout/list1"/>
    <dgm:cxn modelId="{29649603-E24C-4E07-BC8F-BD3230CE7D6D}" type="presParOf" srcId="{C14A491B-C1A5-4FBF-A698-E6B813EC05B2}" destId="{848CF170-8B8D-4999-A574-36F14CC55D8B}" srcOrd="0" destOrd="0" presId="urn:microsoft.com/office/officeart/2005/8/layout/list1"/>
    <dgm:cxn modelId="{8F61BE75-C7E2-4E6E-981E-64EB77922B93}" type="presParOf" srcId="{848CF170-8B8D-4999-A574-36F14CC55D8B}" destId="{89045AAB-3E8D-40F6-8DD6-0D2ACD47C5E8}" srcOrd="0" destOrd="0" presId="urn:microsoft.com/office/officeart/2005/8/layout/list1"/>
    <dgm:cxn modelId="{C39CFCFD-3E9D-4A74-8F47-86D06385C972}" type="presParOf" srcId="{848CF170-8B8D-4999-A574-36F14CC55D8B}" destId="{8A87233E-9CCB-4BD2-AB36-A7434B34ADFA}" srcOrd="1" destOrd="0" presId="urn:microsoft.com/office/officeart/2005/8/layout/list1"/>
    <dgm:cxn modelId="{A6CB82AD-6877-4710-BBE6-9452AB8F0C7B}" type="presParOf" srcId="{C14A491B-C1A5-4FBF-A698-E6B813EC05B2}" destId="{7346854B-5474-4468-B751-6F38A1DCE6F7}" srcOrd="1" destOrd="0" presId="urn:microsoft.com/office/officeart/2005/8/layout/list1"/>
    <dgm:cxn modelId="{6B0A2DB8-B867-40D0-8556-4903FBDB1FF8}" type="presParOf" srcId="{C14A491B-C1A5-4FBF-A698-E6B813EC05B2}" destId="{2C23D07D-EB24-46F6-BD1C-5957C081D3F4}" srcOrd="2" destOrd="0" presId="urn:microsoft.com/office/officeart/2005/8/layout/list1"/>
    <dgm:cxn modelId="{04F7083E-2739-4D32-9EAF-CE7E36F07032}" type="presParOf" srcId="{C14A491B-C1A5-4FBF-A698-E6B813EC05B2}" destId="{2B74C662-D56F-472E-9A4B-6F371CB2AEF1}" srcOrd="3" destOrd="0" presId="urn:microsoft.com/office/officeart/2005/8/layout/list1"/>
    <dgm:cxn modelId="{D62AF7C7-9D6B-4086-A53D-9A084F33767A}" type="presParOf" srcId="{C14A491B-C1A5-4FBF-A698-E6B813EC05B2}" destId="{468F4F6F-448A-4E4E-9B5D-3F10FAFE7A31}" srcOrd="4" destOrd="0" presId="urn:microsoft.com/office/officeart/2005/8/layout/list1"/>
    <dgm:cxn modelId="{685E0C2D-327C-4398-A461-B2AE511B1E4E}" type="presParOf" srcId="{468F4F6F-448A-4E4E-9B5D-3F10FAFE7A31}" destId="{78D250D0-7F88-4C03-8795-1C8735B01753}" srcOrd="0" destOrd="0" presId="urn:microsoft.com/office/officeart/2005/8/layout/list1"/>
    <dgm:cxn modelId="{246756F2-C63B-4C6A-A1CB-9928DD8C5C19}" type="presParOf" srcId="{468F4F6F-448A-4E4E-9B5D-3F10FAFE7A31}" destId="{2BE81A42-4939-4F6D-A35F-6FF8B1D0A4E9}" srcOrd="1" destOrd="0" presId="urn:microsoft.com/office/officeart/2005/8/layout/list1"/>
    <dgm:cxn modelId="{762913AE-3149-4E24-A228-83DB5CF692C6}" type="presParOf" srcId="{C14A491B-C1A5-4FBF-A698-E6B813EC05B2}" destId="{044E3BFE-7B2A-473A-9E30-515C5A4BD533}" srcOrd="5" destOrd="0" presId="urn:microsoft.com/office/officeart/2005/8/layout/list1"/>
    <dgm:cxn modelId="{4B552949-D8A7-423F-8BD7-B04E3717A344}" type="presParOf" srcId="{C14A491B-C1A5-4FBF-A698-E6B813EC05B2}" destId="{645BE5EB-6F5C-46B3-AED0-769702813DB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039F7CF-E622-4B07-978D-0366A986E79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68D0F19B-2852-46F7-B7DD-DEAF840D7D05}">
      <dgm:prSet phldrT="[Texte]"/>
      <dgm:spPr>
        <a:solidFill>
          <a:srgbClr val="1E8DA7"/>
        </a:solidFill>
      </dgm:spPr>
      <dgm:t>
        <a:bodyPr/>
        <a:lstStyle/>
        <a:p>
          <a:r>
            <a:rPr lang="fr-FR" dirty="0" smtClean="0">
              <a:latin typeface="+mn-lt"/>
            </a:rPr>
            <a:t>Cadre législatif</a:t>
          </a:r>
          <a:endParaRPr lang="fr-FR" dirty="0"/>
        </a:p>
      </dgm:t>
    </dgm:pt>
    <dgm:pt modelId="{02CF8EE5-285C-4D47-9762-2BDD993BD18C}" type="parTrans" cxnId="{DB530039-1552-4E88-A974-97879FDCDFAE}">
      <dgm:prSet/>
      <dgm:spPr/>
      <dgm:t>
        <a:bodyPr/>
        <a:lstStyle/>
        <a:p>
          <a:endParaRPr lang="fr-FR"/>
        </a:p>
      </dgm:t>
    </dgm:pt>
    <dgm:pt modelId="{4A27317B-E30E-4929-9B10-2C34B0C673F6}" type="sibTrans" cxnId="{DB530039-1552-4E88-A974-97879FDCDFAE}">
      <dgm:prSet/>
      <dgm:spPr/>
      <dgm:t>
        <a:bodyPr/>
        <a:lstStyle/>
        <a:p>
          <a:endParaRPr lang="fr-FR"/>
        </a:p>
      </dgm:t>
    </dgm:pt>
    <dgm:pt modelId="{E70EEAF5-6F3F-4A67-B1C0-8025B1D14CA8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Loi de Février 2005 </a:t>
          </a:r>
        </a:p>
      </dgm:t>
    </dgm:pt>
    <dgm:pt modelId="{3F0A62F9-273C-4C46-80E4-F73785C7BFCF}" type="parTrans" cxnId="{D0078464-A076-4974-9B2A-C7AA11C1179D}">
      <dgm:prSet/>
      <dgm:spPr/>
      <dgm:t>
        <a:bodyPr/>
        <a:lstStyle/>
        <a:p>
          <a:endParaRPr lang="fr-FR"/>
        </a:p>
      </dgm:t>
    </dgm:pt>
    <dgm:pt modelId="{3B69A47C-743A-4179-B2C8-8A8BACDE8C26}" type="sibTrans" cxnId="{D0078464-A076-4974-9B2A-C7AA11C1179D}">
      <dgm:prSet/>
      <dgm:spPr/>
      <dgm:t>
        <a:bodyPr/>
        <a:lstStyle/>
        <a:p>
          <a:endParaRPr lang="fr-FR"/>
        </a:p>
      </dgm:t>
    </dgm:pt>
    <dgm:pt modelId="{66F28BBA-85AA-41AA-863F-95A3747BCA2D}">
      <dgm:prSet/>
      <dgm:spPr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Loi de Juillet 2014</a:t>
          </a:r>
        </a:p>
      </dgm:t>
    </dgm:pt>
    <dgm:pt modelId="{AFBBC135-ED33-43A2-B358-FBCFD12A3B84}" type="parTrans" cxnId="{9C20CD56-D994-44DF-AC8C-D69887DA1706}">
      <dgm:prSet/>
      <dgm:spPr/>
      <dgm:t>
        <a:bodyPr/>
        <a:lstStyle/>
        <a:p>
          <a:endParaRPr lang="fr-FR"/>
        </a:p>
      </dgm:t>
    </dgm:pt>
    <dgm:pt modelId="{90F5CDDC-1217-47D1-A58D-715D5987E05C}" type="sibTrans" cxnId="{9C20CD56-D994-44DF-AC8C-D69887DA1706}">
      <dgm:prSet/>
      <dgm:spPr/>
      <dgm:t>
        <a:bodyPr/>
        <a:lstStyle/>
        <a:p>
          <a:endParaRPr lang="fr-FR"/>
        </a:p>
      </dgm:t>
    </dgm:pt>
    <dgm:pt modelId="{94DE37B3-D791-4915-AC0B-F20EFAD08093}">
      <dgm:prSet/>
      <dgm:spPr>
        <a:solidFill>
          <a:srgbClr val="F1862D"/>
        </a:solidFill>
      </dgm:spPr>
      <dgm:t>
        <a:bodyPr/>
        <a:lstStyle/>
        <a:p>
          <a:r>
            <a:rPr lang="fr-FR" dirty="0" smtClean="0">
              <a:latin typeface="+mn-lt"/>
            </a:rPr>
            <a:t>Ce que doit contenir le SD’AP</a:t>
          </a:r>
        </a:p>
      </dgm:t>
    </dgm:pt>
    <dgm:pt modelId="{7873FC6C-3B4D-4DF3-991F-09D05561BB51}" type="parTrans" cxnId="{CB086AE9-3579-4ECB-B510-E55102385136}">
      <dgm:prSet/>
      <dgm:spPr/>
      <dgm:t>
        <a:bodyPr/>
        <a:lstStyle/>
        <a:p>
          <a:endParaRPr lang="fr-FR"/>
        </a:p>
      </dgm:t>
    </dgm:pt>
    <dgm:pt modelId="{F419ECD4-E590-47C2-A161-D31EDA80D104}" type="sibTrans" cxnId="{CB086AE9-3579-4ECB-B510-E55102385136}">
      <dgm:prSet/>
      <dgm:spPr/>
      <dgm:t>
        <a:bodyPr/>
        <a:lstStyle/>
        <a:p>
          <a:endParaRPr lang="fr-FR"/>
        </a:p>
      </dgm:t>
    </dgm:pt>
    <dgm:pt modelId="{15595731-D301-4077-AB5A-F5AB43CBA4BC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Présentation des services de transport</a:t>
          </a:r>
        </a:p>
      </dgm:t>
    </dgm:pt>
    <dgm:pt modelId="{9B1E207A-EA8E-4146-A4EA-1EC51F6E6F7A}" type="parTrans" cxnId="{96E7A541-B7D0-48F4-A903-654C9EC76E5F}">
      <dgm:prSet/>
      <dgm:spPr/>
      <dgm:t>
        <a:bodyPr/>
        <a:lstStyle/>
        <a:p>
          <a:endParaRPr lang="fr-FR"/>
        </a:p>
      </dgm:t>
    </dgm:pt>
    <dgm:pt modelId="{ECEA5EB5-AF4C-4D51-AF86-0D89F549FEE6}" type="sibTrans" cxnId="{96E7A541-B7D0-48F4-A903-654C9EC76E5F}">
      <dgm:prSet/>
      <dgm:spPr/>
      <dgm:t>
        <a:bodyPr/>
        <a:lstStyle/>
        <a:p>
          <a:endParaRPr lang="fr-FR"/>
        </a:p>
      </dgm:t>
    </dgm:pt>
    <dgm:pt modelId="{5C2DCE5A-FC88-4894-9129-ACC33853ECAB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Liste des points d’arrêts à rendre accessibles prioritairement </a:t>
          </a:r>
          <a:endParaRPr lang="fr-FR" dirty="0">
            <a:latin typeface="+mn-lt"/>
          </a:endParaRPr>
        </a:p>
      </dgm:t>
    </dgm:pt>
    <dgm:pt modelId="{607BE100-1CCF-4C64-BB26-48E2E2C9297B}" type="parTrans" cxnId="{B16103F1-9C47-4CB7-B428-4B761ECD605B}">
      <dgm:prSet/>
      <dgm:spPr/>
      <dgm:t>
        <a:bodyPr/>
        <a:lstStyle/>
        <a:p>
          <a:endParaRPr lang="fr-FR"/>
        </a:p>
      </dgm:t>
    </dgm:pt>
    <dgm:pt modelId="{9FA09704-4215-45C8-BABA-EC15FF6F0D1F}" type="sibTrans" cxnId="{B16103F1-9C47-4CB7-B428-4B761ECD605B}">
      <dgm:prSet/>
      <dgm:spPr/>
      <dgm:t>
        <a:bodyPr/>
        <a:lstStyle/>
        <a:p>
          <a:endParaRPr lang="fr-FR"/>
        </a:p>
      </dgm:t>
    </dgm:pt>
    <dgm:pt modelId="{7293DFDE-ACEC-49E8-ACF2-466A25C20A67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Demande de dérogations pour les arrêts inaccessibles</a:t>
          </a:r>
        </a:p>
      </dgm:t>
    </dgm:pt>
    <dgm:pt modelId="{B0563839-7EA1-4A29-9A14-8DC31BC9727E}" type="parTrans" cxnId="{78232BFC-87FC-4137-B894-B22EBBB4C048}">
      <dgm:prSet/>
      <dgm:spPr/>
      <dgm:t>
        <a:bodyPr/>
        <a:lstStyle/>
        <a:p>
          <a:endParaRPr lang="fr-FR"/>
        </a:p>
      </dgm:t>
    </dgm:pt>
    <dgm:pt modelId="{8581AE94-EBC1-4014-B981-D8C01B5C08FA}" type="sibTrans" cxnId="{78232BFC-87FC-4137-B894-B22EBBB4C048}">
      <dgm:prSet/>
      <dgm:spPr/>
      <dgm:t>
        <a:bodyPr/>
        <a:lstStyle/>
        <a:p>
          <a:endParaRPr lang="fr-FR"/>
        </a:p>
      </dgm:t>
    </dgm:pt>
    <dgm:pt modelId="{66D9B6D9-9009-4A30-AB21-20050FF0D408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Estimation financière et programmation</a:t>
          </a:r>
        </a:p>
      </dgm:t>
    </dgm:pt>
    <dgm:pt modelId="{5D99E5D9-E8C9-434A-A12F-44E0B150D55F}" type="parTrans" cxnId="{03168F29-174E-4E6F-AAEE-E7D0CD6E4D07}">
      <dgm:prSet/>
      <dgm:spPr/>
      <dgm:t>
        <a:bodyPr/>
        <a:lstStyle/>
        <a:p>
          <a:endParaRPr lang="fr-FR"/>
        </a:p>
      </dgm:t>
    </dgm:pt>
    <dgm:pt modelId="{F3AF641F-46E3-40DB-81CE-F5AEA310FC35}" type="sibTrans" cxnId="{03168F29-174E-4E6F-AAEE-E7D0CD6E4D07}">
      <dgm:prSet/>
      <dgm:spPr/>
      <dgm:t>
        <a:bodyPr/>
        <a:lstStyle/>
        <a:p>
          <a:endParaRPr lang="fr-FR"/>
        </a:p>
      </dgm:t>
    </dgm:pt>
    <dgm:pt modelId="{421D4E33-8820-4AAD-A376-777EF57CFEC1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Suivi de l’exécution du SD’AP</a:t>
          </a:r>
          <a:endParaRPr lang="fr-FR" dirty="0">
            <a:latin typeface="+mn-lt"/>
          </a:endParaRPr>
        </a:p>
      </dgm:t>
    </dgm:pt>
    <dgm:pt modelId="{7A58BFDE-9D87-4C14-A6BB-1EE73B483824}" type="parTrans" cxnId="{BF373801-3DEE-4055-86F0-4E9D06A25484}">
      <dgm:prSet/>
      <dgm:spPr/>
      <dgm:t>
        <a:bodyPr/>
        <a:lstStyle/>
        <a:p>
          <a:endParaRPr lang="fr-FR"/>
        </a:p>
      </dgm:t>
    </dgm:pt>
    <dgm:pt modelId="{32899EC5-EBD0-48DA-BF35-852B18794A30}" type="sibTrans" cxnId="{BF373801-3DEE-4055-86F0-4E9D06A25484}">
      <dgm:prSet/>
      <dgm:spPr/>
      <dgm:t>
        <a:bodyPr/>
        <a:lstStyle/>
        <a:p>
          <a:endParaRPr lang="fr-FR"/>
        </a:p>
      </dgm:t>
    </dgm:pt>
    <dgm:pt modelId="{CEB8F1CA-6375-4F9F-8A19-D8CDF79DAAFC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Diagnostic de l’ensemble des points d’arrêts urbains et périurbains</a:t>
          </a:r>
        </a:p>
      </dgm:t>
    </dgm:pt>
    <dgm:pt modelId="{3CC9DEAE-E843-49D0-9309-4B0C96938D95}" type="parTrans" cxnId="{280208D3-BE57-4248-B364-49A311A3F336}">
      <dgm:prSet/>
      <dgm:spPr/>
      <dgm:t>
        <a:bodyPr/>
        <a:lstStyle/>
        <a:p>
          <a:endParaRPr lang="fr-FR"/>
        </a:p>
      </dgm:t>
    </dgm:pt>
    <dgm:pt modelId="{5168497C-4AF6-41D9-895D-ED4B167289C9}" type="sibTrans" cxnId="{280208D3-BE57-4248-B364-49A311A3F336}">
      <dgm:prSet/>
      <dgm:spPr/>
      <dgm:t>
        <a:bodyPr/>
        <a:lstStyle/>
        <a:p>
          <a:endParaRPr lang="fr-FR"/>
        </a:p>
      </dgm:t>
    </dgm:pt>
    <dgm:pt modelId="{980B3966-C1FD-4E55-8541-3B1C4C680EEC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latin typeface="+mn-lt"/>
            </a:rPr>
            <a:t>Fiches actions</a:t>
          </a:r>
        </a:p>
      </dgm:t>
    </dgm:pt>
    <dgm:pt modelId="{12C7DE94-54D3-431F-9151-FFB119438CB0}" type="parTrans" cxnId="{0876A6C5-0DB3-45DE-96DC-A0177844502C}">
      <dgm:prSet/>
      <dgm:spPr/>
    </dgm:pt>
    <dgm:pt modelId="{D6CBB8BD-ADAF-41B2-A1DD-8D5722253461}" type="sibTrans" cxnId="{0876A6C5-0DB3-45DE-96DC-A0177844502C}">
      <dgm:prSet/>
      <dgm:spPr/>
    </dgm:pt>
    <dgm:pt modelId="{C14A491B-C1A5-4FBF-A698-E6B813EC05B2}" type="pres">
      <dgm:prSet presAssocID="{0039F7CF-E622-4B07-978D-0366A986E79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48CF170-8B8D-4999-A574-36F14CC55D8B}" type="pres">
      <dgm:prSet presAssocID="{68D0F19B-2852-46F7-B7DD-DEAF840D7D05}" presName="parentLin" presStyleCnt="0"/>
      <dgm:spPr/>
    </dgm:pt>
    <dgm:pt modelId="{89045AAB-3E8D-40F6-8DD6-0D2ACD47C5E8}" type="pres">
      <dgm:prSet presAssocID="{68D0F19B-2852-46F7-B7DD-DEAF840D7D05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8A87233E-9CCB-4BD2-AB36-A7434B34ADFA}" type="pres">
      <dgm:prSet presAssocID="{68D0F19B-2852-46F7-B7DD-DEAF840D7D0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346854B-5474-4468-B751-6F38A1DCE6F7}" type="pres">
      <dgm:prSet presAssocID="{68D0F19B-2852-46F7-B7DD-DEAF840D7D05}" presName="negativeSpace" presStyleCnt="0"/>
      <dgm:spPr/>
    </dgm:pt>
    <dgm:pt modelId="{2C23D07D-EB24-46F6-BD1C-5957C081D3F4}" type="pres">
      <dgm:prSet presAssocID="{68D0F19B-2852-46F7-B7DD-DEAF840D7D05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B74C662-D56F-472E-9A4B-6F371CB2AEF1}" type="pres">
      <dgm:prSet presAssocID="{4A27317B-E30E-4929-9B10-2C34B0C673F6}" presName="spaceBetweenRectangles" presStyleCnt="0"/>
      <dgm:spPr/>
    </dgm:pt>
    <dgm:pt modelId="{468F4F6F-448A-4E4E-9B5D-3F10FAFE7A31}" type="pres">
      <dgm:prSet presAssocID="{94DE37B3-D791-4915-AC0B-F20EFAD08093}" presName="parentLin" presStyleCnt="0"/>
      <dgm:spPr/>
    </dgm:pt>
    <dgm:pt modelId="{78D250D0-7F88-4C03-8795-1C8735B01753}" type="pres">
      <dgm:prSet presAssocID="{94DE37B3-D791-4915-AC0B-F20EFAD08093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2BE81A42-4939-4F6D-A35F-6FF8B1D0A4E9}" type="pres">
      <dgm:prSet presAssocID="{94DE37B3-D791-4915-AC0B-F20EFAD0809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44E3BFE-7B2A-473A-9E30-515C5A4BD533}" type="pres">
      <dgm:prSet presAssocID="{94DE37B3-D791-4915-AC0B-F20EFAD08093}" presName="negativeSpace" presStyleCnt="0"/>
      <dgm:spPr/>
    </dgm:pt>
    <dgm:pt modelId="{645BE5EB-6F5C-46B3-AED0-769702813DB2}" type="pres">
      <dgm:prSet presAssocID="{94DE37B3-D791-4915-AC0B-F20EFAD08093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F373801-3DEE-4055-86F0-4E9D06A25484}" srcId="{94DE37B3-D791-4915-AC0B-F20EFAD08093}" destId="{421D4E33-8820-4AAD-A376-777EF57CFEC1}" srcOrd="6" destOrd="0" parTransId="{7A58BFDE-9D87-4C14-A6BB-1EE73B483824}" sibTransId="{32899EC5-EBD0-48DA-BF35-852B18794A30}"/>
    <dgm:cxn modelId="{28F8A1A9-604C-490B-B070-1038DFE20595}" type="presOf" srcId="{66F28BBA-85AA-41AA-863F-95A3747BCA2D}" destId="{2C23D07D-EB24-46F6-BD1C-5957C081D3F4}" srcOrd="0" destOrd="1" presId="urn:microsoft.com/office/officeart/2005/8/layout/list1"/>
    <dgm:cxn modelId="{D0078464-A076-4974-9B2A-C7AA11C1179D}" srcId="{68D0F19B-2852-46F7-B7DD-DEAF840D7D05}" destId="{E70EEAF5-6F3F-4A67-B1C0-8025B1D14CA8}" srcOrd="0" destOrd="0" parTransId="{3F0A62F9-273C-4C46-80E4-F73785C7BFCF}" sibTransId="{3B69A47C-743A-4179-B2C8-8A8BACDE8C26}"/>
    <dgm:cxn modelId="{28B17544-0FB7-4C7B-B4F0-5A151DE4FC7C}" type="presOf" srcId="{CEB8F1CA-6375-4F9F-8A19-D8CDF79DAAFC}" destId="{645BE5EB-6F5C-46B3-AED0-769702813DB2}" srcOrd="0" destOrd="1" presId="urn:microsoft.com/office/officeart/2005/8/layout/list1"/>
    <dgm:cxn modelId="{03BE6FE0-A69E-49D6-B8A1-BF555E4A223A}" type="presOf" srcId="{68D0F19B-2852-46F7-B7DD-DEAF840D7D05}" destId="{8A87233E-9CCB-4BD2-AB36-A7434B34ADFA}" srcOrd="1" destOrd="0" presId="urn:microsoft.com/office/officeart/2005/8/layout/list1"/>
    <dgm:cxn modelId="{7477CA5C-FAFF-4911-826A-392DCA4D82FB}" type="presOf" srcId="{0039F7CF-E622-4B07-978D-0366A986E794}" destId="{C14A491B-C1A5-4FBF-A698-E6B813EC05B2}" srcOrd="0" destOrd="0" presId="urn:microsoft.com/office/officeart/2005/8/layout/list1"/>
    <dgm:cxn modelId="{280208D3-BE57-4248-B364-49A311A3F336}" srcId="{94DE37B3-D791-4915-AC0B-F20EFAD08093}" destId="{CEB8F1CA-6375-4F9F-8A19-D8CDF79DAAFC}" srcOrd="1" destOrd="0" parTransId="{3CC9DEAE-E843-49D0-9309-4B0C96938D95}" sibTransId="{5168497C-4AF6-41D9-895D-ED4B167289C9}"/>
    <dgm:cxn modelId="{DB530039-1552-4E88-A974-97879FDCDFAE}" srcId="{0039F7CF-E622-4B07-978D-0366A986E794}" destId="{68D0F19B-2852-46F7-B7DD-DEAF840D7D05}" srcOrd="0" destOrd="0" parTransId="{02CF8EE5-285C-4D47-9762-2BDD993BD18C}" sibTransId="{4A27317B-E30E-4929-9B10-2C34B0C673F6}"/>
    <dgm:cxn modelId="{25B1F1AA-3B2C-4B52-9E1F-27F7E2F564B2}" type="presOf" srcId="{15595731-D301-4077-AB5A-F5AB43CBA4BC}" destId="{645BE5EB-6F5C-46B3-AED0-769702813DB2}" srcOrd="0" destOrd="0" presId="urn:microsoft.com/office/officeart/2005/8/layout/list1"/>
    <dgm:cxn modelId="{0876A6C5-0DB3-45DE-96DC-A0177844502C}" srcId="{94DE37B3-D791-4915-AC0B-F20EFAD08093}" destId="{980B3966-C1FD-4E55-8541-3B1C4C680EEC}" srcOrd="4" destOrd="0" parTransId="{12C7DE94-54D3-431F-9151-FFB119438CB0}" sibTransId="{D6CBB8BD-ADAF-41B2-A1DD-8D5722253461}"/>
    <dgm:cxn modelId="{96E7A541-B7D0-48F4-A903-654C9EC76E5F}" srcId="{94DE37B3-D791-4915-AC0B-F20EFAD08093}" destId="{15595731-D301-4077-AB5A-F5AB43CBA4BC}" srcOrd="0" destOrd="0" parTransId="{9B1E207A-EA8E-4146-A4EA-1EC51F6E6F7A}" sibTransId="{ECEA5EB5-AF4C-4D51-AF86-0D89F549FEE6}"/>
    <dgm:cxn modelId="{9C20CD56-D994-44DF-AC8C-D69887DA1706}" srcId="{68D0F19B-2852-46F7-B7DD-DEAF840D7D05}" destId="{66F28BBA-85AA-41AA-863F-95A3747BCA2D}" srcOrd="1" destOrd="0" parTransId="{AFBBC135-ED33-43A2-B358-FBCFD12A3B84}" sibTransId="{90F5CDDC-1217-47D1-A58D-715D5987E05C}"/>
    <dgm:cxn modelId="{CB086AE9-3579-4ECB-B510-E55102385136}" srcId="{0039F7CF-E622-4B07-978D-0366A986E794}" destId="{94DE37B3-D791-4915-AC0B-F20EFAD08093}" srcOrd="1" destOrd="0" parTransId="{7873FC6C-3B4D-4DF3-991F-09D05561BB51}" sibTransId="{F419ECD4-E590-47C2-A161-D31EDA80D104}"/>
    <dgm:cxn modelId="{383DAF66-E0A2-485B-BE85-0E7C522F0D60}" type="presOf" srcId="{94DE37B3-D791-4915-AC0B-F20EFAD08093}" destId="{78D250D0-7F88-4C03-8795-1C8735B01753}" srcOrd="0" destOrd="0" presId="urn:microsoft.com/office/officeart/2005/8/layout/list1"/>
    <dgm:cxn modelId="{B16103F1-9C47-4CB7-B428-4B761ECD605B}" srcId="{94DE37B3-D791-4915-AC0B-F20EFAD08093}" destId="{5C2DCE5A-FC88-4894-9129-ACC33853ECAB}" srcOrd="2" destOrd="0" parTransId="{607BE100-1CCF-4C64-BB26-48E2E2C9297B}" sibTransId="{9FA09704-4215-45C8-BABA-EC15FF6F0D1F}"/>
    <dgm:cxn modelId="{C3A74191-3026-40A5-B19E-0BCC4DF5E5B9}" type="presOf" srcId="{68D0F19B-2852-46F7-B7DD-DEAF840D7D05}" destId="{89045AAB-3E8D-40F6-8DD6-0D2ACD47C5E8}" srcOrd="0" destOrd="0" presId="urn:microsoft.com/office/officeart/2005/8/layout/list1"/>
    <dgm:cxn modelId="{8D2E8A00-30CB-4E9D-8E75-A69C2927C20D}" type="presOf" srcId="{421D4E33-8820-4AAD-A376-777EF57CFEC1}" destId="{645BE5EB-6F5C-46B3-AED0-769702813DB2}" srcOrd="0" destOrd="6" presId="urn:microsoft.com/office/officeart/2005/8/layout/list1"/>
    <dgm:cxn modelId="{A489F625-770F-43F8-9CAB-A605F804ED82}" type="presOf" srcId="{980B3966-C1FD-4E55-8541-3B1C4C680EEC}" destId="{645BE5EB-6F5C-46B3-AED0-769702813DB2}" srcOrd="0" destOrd="4" presId="urn:microsoft.com/office/officeart/2005/8/layout/list1"/>
    <dgm:cxn modelId="{6D6DACCF-9D9D-4DA1-9879-4E1BEEE9E41F}" type="presOf" srcId="{5C2DCE5A-FC88-4894-9129-ACC33853ECAB}" destId="{645BE5EB-6F5C-46B3-AED0-769702813DB2}" srcOrd="0" destOrd="2" presId="urn:microsoft.com/office/officeart/2005/8/layout/list1"/>
    <dgm:cxn modelId="{A84E53F1-AFDE-4F06-AD46-9E1D5A31F878}" type="presOf" srcId="{E70EEAF5-6F3F-4A67-B1C0-8025B1D14CA8}" destId="{2C23D07D-EB24-46F6-BD1C-5957C081D3F4}" srcOrd="0" destOrd="0" presId="urn:microsoft.com/office/officeart/2005/8/layout/list1"/>
    <dgm:cxn modelId="{78232BFC-87FC-4137-B894-B22EBBB4C048}" srcId="{94DE37B3-D791-4915-AC0B-F20EFAD08093}" destId="{7293DFDE-ACEC-49E8-ACF2-466A25C20A67}" srcOrd="3" destOrd="0" parTransId="{B0563839-7EA1-4A29-9A14-8DC31BC9727E}" sibTransId="{8581AE94-EBC1-4014-B981-D8C01B5C08FA}"/>
    <dgm:cxn modelId="{03168F29-174E-4E6F-AAEE-E7D0CD6E4D07}" srcId="{94DE37B3-D791-4915-AC0B-F20EFAD08093}" destId="{66D9B6D9-9009-4A30-AB21-20050FF0D408}" srcOrd="5" destOrd="0" parTransId="{5D99E5D9-E8C9-434A-A12F-44E0B150D55F}" sibTransId="{F3AF641F-46E3-40DB-81CE-F5AEA310FC35}"/>
    <dgm:cxn modelId="{93423367-3152-40FE-B179-EF9ECB9840AB}" type="presOf" srcId="{7293DFDE-ACEC-49E8-ACF2-466A25C20A67}" destId="{645BE5EB-6F5C-46B3-AED0-769702813DB2}" srcOrd="0" destOrd="3" presId="urn:microsoft.com/office/officeart/2005/8/layout/list1"/>
    <dgm:cxn modelId="{494AB124-EAE3-48D5-A7D6-4630E48F4E84}" type="presOf" srcId="{66D9B6D9-9009-4A30-AB21-20050FF0D408}" destId="{645BE5EB-6F5C-46B3-AED0-769702813DB2}" srcOrd="0" destOrd="5" presId="urn:microsoft.com/office/officeart/2005/8/layout/list1"/>
    <dgm:cxn modelId="{5A6B6972-EA17-43B3-82FF-D2DD59663F63}" type="presOf" srcId="{94DE37B3-D791-4915-AC0B-F20EFAD08093}" destId="{2BE81A42-4939-4F6D-A35F-6FF8B1D0A4E9}" srcOrd="1" destOrd="0" presId="urn:microsoft.com/office/officeart/2005/8/layout/list1"/>
    <dgm:cxn modelId="{68A6F93F-AF36-4779-82F4-459E0CE7640C}" type="presParOf" srcId="{C14A491B-C1A5-4FBF-A698-E6B813EC05B2}" destId="{848CF170-8B8D-4999-A574-36F14CC55D8B}" srcOrd="0" destOrd="0" presId="urn:microsoft.com/office/officeart/2005/8/layout/list1"/>
    <dgm:cxn modelId="{EDE2CDFA-41C8-471F-8ACE-FE7EC6F0B368}" type="presParOf" srcId="{848CF170-8B8D-4999-A574-36F14CC55D8B}" destId="{89045AAB-3E8D-40F6-8DD6-0D2ACD47C5E8}" srcOrd="0" destOrd="0" presId="urn:microsoft.com/office/officeart/2005/8/layout/list1"/>
    <dgm:cxn modelId="{9014D79E-9EAB-48CC-87FD-1A23A14A056E}" type="presParOf" srcId="{848CF170-8B8D-4999-A574-36F14CC55D8B}" destId="{8A87233E-9CCB-4BD2-AB36-A7434B34ADFA}" srcOrd="1" destOrd="0" presId="urn:microsoft.com/office/officeart/2005/8/layout/list1"/>
    <dgm:cxn modelId="{DC001B66-B1A5-4355-9A36-D101729966E3}" type="presParOf" srcId="{C14A491B-C1A5-4FBF-A698-E6B813EC05B2}" destId="{7346854B-5474-4468-B751-6F38A1DCE6F7}" srcOrd="1" destOrd="0" presId="urn:microsoft.com/office/officeart/2005/8/layout/list1"/>
    <dgm:cxn modelId="{C64CD46A-F6D6-4FD1-A1A2-11BC506732D9}" type="presParOf" srcId="{C14A491B-C1A5-4FBF-A698-E6B813EC05B2}" destId="{2C23D07D-EB24-46F6-BD1C-5957C081D3F4}" srcOrd="2" destOrd="0" presId="urn:microsoft.com/office/officeart/2005/8/layout/list1"/>
    <dgm:cxn modelId="{60CAEE2D-5631-4B4A-A0E6-4179CA5914D5}" type="presParOf" srcId="{C14A491B-C1A5-4FBF-A698-E6B813EC05B2}" destId="{2B74C662-D56F-472E-9A4B-6F371CB2AEF1}" srcOrd="3" destOrd="0" presId="urn:microsoft.com/office/officeart/2005/8/layout/list1"/>
    <dgm:cxn modelId="{ED5ADCBA-6EFC-4EB7-9185-E220133D18E2}" type="presParOf" srcId="{C14A491B-C1A5-4FBF-A698-E6B813EC05B2}" destId="{468F4F6F-448A-4E4E-9B5D-3F10FAFE7A31}" srcOrd="4" destOrd="0" presId="urn:microsoft.com/office/officeart/2005/8/layout/list1"/>
    <dgm:cxn modelId="{7DE3DF5C-E6F8-4820-8C8C-AB90D3285251}" type="presParOf" srcId="{468F4F6F-448A-4E4E-9B5D-3F10FAFE7A31}" destId="{78D250D0-7F88-4C03-8795-1C8735B01753}" srcOrd="0" destOrd="0" presId="urn:microsoft.com/office/officeart/2005/8/layout/list1"/>
    <dgm:cxn modelId="{A128F247-96E3-4563-B218-26F47EF220FD}" type="presParOf" srcId="{468F4F6F-448A-4E4E-9B5D-3F10FAFE7A31}" destId="{2BE81A42-4939-4F6D-A35F-6FF8B1D0A4E9}" srcOrd="1" destOrd="0" presId="urn:microsoft.com/office/officeart/2005/8/layout/list1"/>
    <dgm:cxn modelId="{7870B487-DC46-4D66-9F90-474170BE73A7}" type="presParOf" srcId="{C14A491B-C1A5-4FBF-A698-E6B813EC05B2}" destId="{044E3BFE-7B2A-473A-9E30-515C5A4BD533}" srcOrd="5" destOrd="0" presId="urn:microsoft.com/office/officeart/2005/8/layout/list1"/>
    <dgm:cxn modelId="{D9F3C03A-F0E7-417B-A149-DBC2A68F4CB7}" type="presParOf" srcId="{C14A491B-C1A5-4FBF-A698-E6B813EC05B2}" destId="{645BE5EB-6F5C-46B3-AED0-769702813DB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282B62B-13C3-4F04-9E9C-DBEC228913E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8F74A78-8682-41B7-8D77-64956686F768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8 lignes InterTan sous traitées à Transdev Poitou Charentes</a:t>
          </a:r>
          <a:endParaRPr lang="fr-FR" dirty="0"/>
        </a:p>
      </dgm:t>
    </dgm:pt>
    <dgm:pt modelId="{1E5D85EE-F259-4F6A-B160-418D2869C78C}">
      <dgm:prSet/>
      <dgm:spPr>
        <a:solidFill>
          <a:srgbClr val="1E8DA7"/>
        </a:solidFill>
      </dgm:spPr>
      <dgm:t>
        <a:bodyPr/>
        <a:lstStyle/>
        <a:p>
          <a:r>
            <a:rPr lang="fr-FR" dirty="0" smtClean="0"/>
            <a:t>Plus de 70 Lignes interurbaines</a:t>
          </a:r>
          <a:endParaRPr lang="fr-FR" dirty="0"/>
        </a:p>
      </dgm:t>
    </dgm:pt>
    <dgm:pt modelId="{4B8A36AB-CDCC-4735-B400-6FD643C50233}" type="sibTrans" cxnId="{6723B9CB-C983-4A06-822B-94BE6211BECB}">
      <dgm:prSet/>
      <dgm:spPr/>
      <dgm:t>
        <a:bodyPr/>
        <a:lstStyle/>
        <a:p>
          <a:endParaRPr lang="fr-FR"/>
        </a:p>
      </dgm:t>
    </dgm:pt>
    <dgm:pt modelId="{EC9D13A1-C34C-4B8B-B1DD-7DEE03D70285}" type="parTrans" cxnId="{6723B9CB-C983-4A06-822B-94BE6211BECB}">
      <dgm:prSet/>
      <dgm:spPr/>
      <dgm:t>
        <a:bodyPr/>
        <a:lstStyle/>
        <a:p>
          <a:endParaRPr lang="fr-FR"/>
        </a:p>
      </dgm:t>
    </dgm:pt>
    <dgm:pt modelId="{8FEF5B30-AF42-449D-819A-75B9E16CE679}" type="sibTrans" cxnId="{63C56E78-D5E1-48AB-9E1F-F58385BEEA55}">
      <dgm:prSet/>
      <dgm:spPr/>
      <dgm:t>
        <a:bodyPr/>
        <a:lstStyle/>
        <a:p>
          <a:endParaRPr lang="fr-FR"/>
        </a:p>
      </dgm:t>
    </dgm:pt>
    <dgm:pt modelId="{CD570EC2-E8F6-4276-86AA-FCD2D29287CA}" type="parTrans" cxnId="{63C56E78-D5E1-48AB-9E1F-F58385BEEA55}">
      <dgm:prSet/>
      <dgm:spPr/>
      <dgm:t>
        <a:bodyPr/>
        <a:lstStyle/>
        <a:p>
          <a:endParaRPr lang="fr-FR"/>
        </a:p>
      </dgm:t>
    </dgm:pt>
    <dgm:pt modelId="{AC7F26DC-0C14-4EDA-AA1C-AE0E231487AE}">
      <dgm:prSet/>
      <dgm:spPr>
        <a:solidFill>
          <a:srgbClr val="F1862D"/>
        </a:solidFill>
      </dgm:spPr>
      <dgm:t>
        <a:bodyPr/>
        <a:lstStyle/>
        <a:p>
          <a:r>
            <a:rPr lang="fr-FR" dirty="0" smtClean="0"/>
            <a:t>17 lignes urbaines</a:t>
          </a:r>
          <a:endParaRPr lang="fr-FR" dirty="0"/>
        </a:p>
      </dgm:t>
    </dgm:pt>
    <dgm:pt modelId="{C2CEA506-2707-4811-8FCE-89C0CF6DA01A}" type="sibTrans" cxnId="{BBCED9EB-C5BA-4F40-9323-A608229D516B}">
      <dgm:prSet/>
      <dgm:spPr/>
      <dgm:t>
        <a:bodyPr/>
        <a:lstStyle/>
        <a:p>
          <a:endParaRPr lang="fr-FR"/>
        </a:p>
      </dgm:t>
    </dgm:pt>
    <dgm:pt modelId="{951AFBA1-24AE-478A-9A2D-B20410D87108}" type="parTrans" cxnId="{BBCED9EB-C5BA-4F40-9323-A608229D516B}">
      <dgm:prSet/>
      <dgm:spPr/>
      <dgm:t>
        <a:bodyPr/>
        <a:lstStyle/>
        <a:p>
          <a:endParaRPr lang="fr-FR"/>
        </a:p>
      </dgm:t>
    </dgm:pt>
    <dgm:pt modelId="{4E4D13B2-290A-4575-8E2A-03AF4AB9C1B9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5 ChronoTan</a:t>
          </a:r>
          <a:endParaRPr lang="fr-FR" dirty="0"/>
        </a:p>
      </dgm:t>
    </dgm:pt>
    <dgm:pt modelId="{BDAD6C9A-5D2D-4A0F-B73C-9B7278528A7D}" type="parTrans" cxnId="{33818198-27FC-4B99-9E25-26D8F4BF0EC1}">
      <dgm:prSet/>
      <dgm:spPr/>
      <dgm:t>
        <a:bodyPr/>
        <a:lstStyle/>
        <a:p>
          <a:endParaRPr lang="fr-FR"/>
        </a:p>
      </dgm:t>
    </dgm:pt>
    <dgm:pt modelId="{1F903AB4-79DD-4B3B-9EC7-5DA2603D8351}" type="sibTrans" cxnId="{33818198-27FC-4B99-9E25-26D8F4BF0EC1}">
      <dgm:prSet/>
      <dgm:spPr/>
      <dgm:t>
        <a:bodyPr/>
        <a:lstStyle/>
        <a:p>
          <a:endParaRPr lang="fr-FR"/>
        </a:p>
      </dgm:t>
    </dgm:pt>
    <dgm:pt modelId="{31B30815-FC15-4809-AC59-2B73B9491B41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Plus de 50 lignes de transport scolaire</a:t>
          </a:r>
          <a:endParaRPr lang="fr-FR" dirty="0"/>
        </a:p>
      </dgm:t>
    </dgm:pt>
    <dgm:pt modelId="{1BF9C3C4-0879-4E4F-968B-F716802A25C0}" type="parTrans" cxnId="{04D20772-49F5-4766-B916-2153AE8BFD99}">
      <dgm:prSet/>
      <dgm:spPr/>
      <dgm:t>
        <a:bodyPr/>
        <a:lstStyle/>
        <a:p>
          <a:endParaRPr lang="fr-FR"/>
        </a:p>
      </dgm:t>
    </dgm:pt>
    <dgm:pt modelId="{6953F947-325D-4DD6-9B92-3653B21EEE07}" type="sibTrans" cxnId="{04D20772-49F5-4766-B916-2153AE8BFD99}">
      <dgm:prSet/>
      <dgm:spPr/>
      <dgm:t>
        <a:bodyPr/>
        <a:lstStyle/>
        <a:p>
          <a:endParaRPr lang="fr-FR"/>
        </a:p>
      </dgm:t>
    </dgm:pt>
    <dgm:pt modelId="{7F65B39C-4D6C-46A4-9DEC-BEFD828082E5}">
      <dgm:prSet/>
      <dgm:spPr>
        <a:noFill/>
        <a:ln>
          <a:noFill/>
        </a:ln>
      </dgm:spPr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7 lignes départementales RDS, gérées par le conseil départemental</a:t>
          </a:r>
          <a:endParaRPr lang="fr-FR" dirty="0">
            <a:solidFill>
              <a:schemeClr val="tx1"/>
            </a:solidFill>
          </a:endParaRPr>
        </a:p>
      </dgm:t>
    </dgm:pt>
    <dgm:pt modelId="{BFE835B8-3173-4DA9-94EB-E47DD28A67D3}" type="parTrans" cxnId="{5B9B8EC5-1AD5-4082-BDAC-FE520391F394}">
      <dgm:prSet/>
      <dgm:spPr/>
      <dgm:t>
        <a:bodyPr/>
        <a:lstStyle/>
        <a:p>
          <a:endParaRPr lang="fr-FR"/>
        </a:p>
      </dgm:t>
    </dgm:pt>
    <dgm:pt modelId="{85EC5187-BB4F-47FA-9FAA-97A290A3696D}" type="sibTrans" cxnId="{5B9B8EC5-1AD5-4082-BDAC-FE520391F394}">
      <dgm:prSet/>
      <dgm:spPr/>
      <dgm:t>
        <a:bodyPr/>
        <a:lstStyle/>
        <a:p>
          <a:endParaRPr lang="fr-FR"/>
        </a:p>
      </dgm:t>
    </dgm:pt>
    <dgm:pt modelId="{756135E5-D4EE-4311-B22B-C36DE41892FD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Les lignes TER SNCF (Car + train)</a:t>
          </a:r>
          <a:endParaRPr lang="fr-FR" dirty="0"/>
        </a:p>
      </dgm:t>
    </dgm:pt>
    <dgm:pt modelId="{9E9FC785-537A-4A03-897C-AAF1E6849606}" type="parTrans" cxnId="{43786638-A766-40B1-B6BA-DC3BE31E1CCB}">
      <dgm:prSet/>
      <dgm:spPr/>
      <dgm:t>
        <a:bodyPr/>
        <a:lstStyle/>
        <a:p>
          <a:endParaRPr lang="fr-FR"/>
        </a:p>
      </dgm:t>
    </dgm:pt>
    <dgm:pt modelId="{74F841DD-40CD-4A23-AE09-7B20AA5C42A1}" type="sibTrans" cxnId="{43786638-A766-40B1-B6BA-DC3BE31E1CCB}">
      <dgm:prSet/>
      <dgm:spPr/>
      <dgm:t>
        <a:bodyPr/>
        <a:lstStyle/>
        <a:p>
          <a:endParaRPr lang="fr-FR"/>
        </a:p>
      </dgm:t>
    </dgm:pt>
    <dgm:pt modelId="{68EDB9C8-2AA4-48D7-AC71-E73061BA1021}">
      <dgm:prSet/>
      <dgm:spPr>
        <a:solidFill>
          <a:srgbClr val="1E8DA7"/>
        </a:solidFill>
        <a:ln>
          <a:noFill/>
        </a:ln>
      </dgm:spPr>
      <dgm:t>
        <a:bodyPr/>
        <a:lstStyle/>
        <a:p>
          <a:r>
            <a:rPr lang="fr-FR" dirty="0" smtClean="0"/>
            <a:t>Les Services TPMR et TAD</a:t>
          </a:r>
          <a:endParaRPr lang="fr-FR" dirty="0"/>
        </a:p>
      </dgm:t>
    </dgm:pt>
    <dgm:pt modelId="{D199C8A8-A57E-4751-88BE-6BED746CC091}" type="parTrans" cxnId="{018CF435-C6EF-4DF7-BBEF-0ADDA2ED5CA6}">
      <dgm:prSet/>
      <dgm:spPr/>
      <dgm:t>
        <a:bodyPr/>
        <a:lstStyle/>
        <a:p>
          <a:endParaRPr lang="fr-FR"/>
        </a:p>
      </dgm:t>
    </dgm:pt>
    <dgm:pt modelId="{8B924B16-EE4C-4526-886F-E983B8C201FB}" type="sibTrans" cxnId="{018CF435-C6EF-4DF7-BBEF-0ADDA2ED5CA6}">
      <dgm:prSet/>
      <dgm:spPr/>
      <dgm:t>
        <a:bodyPr/>
        <a:lstStyle/>
        <a:p>
          <a:endParaRPr lang="fr-FR"/>
        </a:p>
      </dgm:t>
    </dgm:pt>
    <dgm:pt modelId="{4662BECC-1EEC-49E5-91DE-CB5E2DB06336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Un service de TAD zonal</a:t>
          </a:r>
          <a:endParaRPr lang="fr-FR" dirty="0"/>
        </a:p>
      </dgm:t>
    </dgm:pt>
    <dgm:pt modelId="{85A2BAD7-20AD-45FA-8ED4-9EC3B0804A63}" type="parTrans" cxnId="{2772AE32-802C-4ACA-839C-DC303F905F68}">
      <dgm:prSet/>
      <dgm:spPr/>
      <dgm:t>
        <a:bodyPr/>
        <a:lstStyle/>
        <a:p>
          <a:endParaRPr lang="fr-FR"/>
        </a:p>
      </dgm:t>
    </dgm:pt>
    <dgm:pt modelId="{6C89EDF6-63C1-4842-B5D9-7052971129DE}" type="sibTrans" cxnId="{2772AE32-802C-4ACA-839C-DC303F905F68}">
      <dgm:prSet/>
      <dgm:spPr/>
      <dgm:t>
        <a:bodyPr/>
        <a:lstStyle/>
        <a:p>
          <a:endParaRPr lang="fr-FR"/>
        </a:p>
      </dgm:t>
    </dgm:pt>
    <dgm:pt modelId="{089EBC75-C031-46F6-AE47-3209F4281C8B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Un service TPMR accessible</a:t>
          </a:r>
          <a:endParaRPr lang="fr-FR" dirty="0"/>
        </a:p>
      </dgm:t>
    </dgm:pt>
    <dgm:pt modelId="{164BE362-DC74-4152-8C33-114D210D182F}" type="parTrans" cxnId="{DF674DDE-8A9E-4867-892E-8A2EEEBE2E1B}">
      <dgm:prSet/>
      <dgm:spPr/>
      <dgm:t>
        <a:bodyPr/>
        <a:lstStyle/>
        <a:p>
          <a:endParaRPr lang="fr-FR"/>
        </a:p>
      </dgm:t>
    </dgm:pt>
    <dgm:pt modelId="{EE557D44-EB8C-4DAC-AC60-1AAFBBD8E8AE}" type="sibTrans" cxnId="{DF674DDE-8A9E-4867-892E-8A2EEEBE2E1B}">
      <dgm:prSet/>
      <dgm:spPr/>
      <dgm:t>
        <a:bodyPr/>
        <a:lstStyle/>
        <a:p>
          <a:endParaRPr lang="fr-FR"/>
        </a:p>
      </dgm:t>
    </dgm:pt>
    <dgm:pt modelId="{84FCCBC2-D66D-4046-B081-5B324E025AC9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7 TransTan</a:t>
          </a:r>
          <a:endParaRPr lang="fr-FR" dirty="0"/>
        </a:p>
      </dgm:t>
    </dgm:pt>
    <dgm:pt modelId="{F935D8BA-2857-4B09-8EA3-31778B8E2903}" type="parTrans" cxnId="{1BB959AE-DCEC-4B5D-94C3-12709939F668}">
      <dgm:prSet/>
      <dgm:spPr/>
      <dgm:t>
        <a:bodyPr/>
        <a:lstStyle/>
        <a:p>
          <a:endParaRPr lang="fr-FR"/>
        </a:p>
      </dgm:t>
    </dgm:pt>
    <dgm:pt modelId="{913BB512-52B2-4B75-BDE4-93C4634FF5DA}" type="sibTrans" cxnId="{1BB959AE-DCEC-4B5D-94C3-12709939F668}">
      <dgm:prSet/>
      <dgm:spPr/>
      <dgm:t>
        <a:bodyPr/>
        <a:lstStyle/>
        <a:p>
          <a:endParaRPr lang="fr-FR"/>
        </a:p>
      </dgm:t>
    </dgm:pt>
    <dgm:pt modelId="{04827467-C16C-439A-8AD7-9D3B24809497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4 lignes spéciales (R1, R2, S1, S2)</a:t>
          </a:r>
          <a:endParaRPr lang="fr-FR" dirty="0"/>
        </a:p>
      </dgm:t>
    </dgm:pt>
    <dgm:pt modelId="{96486E7C-2AD1-4049-9F36-38F163A58A93}" type="parTrans" cxnId="{B7F62622-B7B5-4D89-98A6-5CC3D43D3A88}">
      <dgm:prSet/>
      <dgm:spPr/>
      <dgm:t>
        <a:bodyPr/>
        <a:lstStyle/>
        <a:p>
          <a:endParaRPr lang="fr-FR"/>
        </a:p>
      </dgm:t>
    </dgm:pt>
    <dgm:pt modelId="{7D786191-74D3-4AE6-A213-233ECA6CF601}" type="sibTrans" cxnId="{B7F62622-B7B5-4D89-98A6-5CC3D43D3A88}">
      <dgm:prSet/>
      <dgm:spPr/>
      <dgm:t>
        <a:bodyPr/>
        <a:lstStyle/>
        <a:p>
          <a:endParaRPr lang="fr-FR"/>
        </a:p>
      </dgm:t>
    </dgm:pt>
    <dgm:pt modelId="{48CC8EB1-E636-4B56-A24A-F00B5347AB89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1 </a:t>
          </a:r>
          <a:r>
            <a:rPr lang="fr-FR" smtClean="0"/>
            <a:t>ligne hypercentre</a:t>
          </a:r>
          <a:endParaRPr lang="fr-FR" dirty="0"/>
        </a:p>
      </dgm:t>
    </dgm:pt>
    <dgm:pt modelId="{86826BA4-1648-466E-B7A0-A0810C6FF037}" type="parTrans" cxnId="{3184856E-AA35-427A-9969-41CAB03DAFAD}">
      <dgm:prSet/>
      <dgm:spPr/>
      <dgm:t>
        <a:bodyPr/>
        <a:lstStyle/>
        <a:p>
          <a:endParaRPr lang="fr-FR"/>
        </a:p>
      </dgm:t>
    </dgm:pt>
    <dgm:pt modelId="{BE0D67C2-26D6-40A2-BAC0-F8EE41E289AD}" type="sibTrans" cxnId="{3184856E-AA35-427A-9969-41CAB03DAFAD}">
      <dgm:prSet/>
      <dgm:spPr/>
      <dgm:t>
        <a:bodyPr/>
        <a:lstStyle/>
        <a:p>
          <a:endParaRPr lang="fr-FR"/>
        </a:p>
      </dgm:t>
    </dgm:pt>
    <dgm:pt modelId="{C1879216-386D-43AC-9B76-A56E0A85899A}">
      <dgm:prSet/>
      <dgm:spPr>
        <a:noFill/>
        <a:ln>
          <a:noFill/>
        </a:ln>
      </dgm:spPr>
      <dgm:t>
        <a:bodyPr/>
        <a:lstStyle/>
        <a:p>
          <a:r>
            <a:rPr lang="fr-FR" dirty="0" smtClean="0"/>
            <a:t>La Maraichine</a:t>
          </a:r>
          <a:endParaRPr lang="fr-FR" dirty="0"/>
        </a:p>
      </dgm:t>
    </dgm:pt>
    <dgm:pt modelId="{A2253F42-A586-4EF7-B7DF-AAF06CE06992}" type="parTrans" cxnId="{B4911CAD-48E9-4DAD-B2A6-9AD0EC7E3751}">
      <dgm:prSet/>
      <dgm:spPr/>
      <dgm:t>
        <a:bodyPr/>
        <a:lstStyle/>
        <a:p>
          <a:endParaRPr lang="fr-FR"/>
        </a:p>
      </dgm:t>
    </dgm:pt>
    <dgm:pt modelId="{8E8065BB-F027-4708-B5DB-99756F1C0D91}" type="sibTrans" cxnId="{B4911CAD-48E9-4DAD-B2A6-9AD0EC7E3751}">
      <dgm:prSet/>
      <dgm:spPr/>
      <dgm:t>
        <a:bodyPr/>
        <a:lstStyle/>
        <a:p>
          <a:endParaRPr lang="fr-FR"/>
        </a:p>
      </dgm:t>
    </dgm:pt>
    <dgm:pt modelId="{740627AD-E692-4811-980C-218C5576DD02}" type="pres">
      <dgm:prSet presAssocID="{F282B62B-13C3-4F04-9E9C-DBEC228913E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427888F-0DFC-411A-94B9-1713430B6811}" type="pres">
      <dgm:prSet presAssocID="{AC7F26DC-0C14-4EDA-AA1C-AE0E231487AE}" presName="parentLin" presStyleCnt="0"/>
      <dgm:spPr/>
    </dgm:pt>
    <dgm:pt modelId="{775BEFBD-2315-4CA1-8E74-BAB506E4C4EB}" type="pres">
      <dgm:prSet presAssocID="{AC7F26DC-0C14-4EDA-AA1C-AE0E231487AE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6AEB1116-8C3B-481A-86D2-4FE79036B256}" type="pres">
      <dgm:prSet presAssocID="{AC7F26DC-0C14-4EDA-AA1C-AE0E231487A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8958BA8-4B1D-485F-B4B7-94C88F6FB0D9}" type="pres">
      <dgm:prSet presAssocID="{AC7F26DC-0C14-4EDA-AA1C-AE0E231487AE}" presName="negativeSpace" presStyleCnt="0"/>
      <dgm:spPr/>
    </dgm:pt>
    <dgm:pt modelId="{25DE8A63-1BCF-4E92-A773-B21F5F6C916A}" type="pres">
      <dgm:prSet presAssocID="{AC7F26DC-0C14-4EDA-AA1C-AE0E231487AE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695F64B-92D1-47C9-B57C-FE40D1887DDF}" type="pres">
      <dgm:prSet presAssocID="{C2CEA506-2707-4811-8FCE-89C0CF6DA01A}" presName="spaceBetweenRectangles" presStyleCnt="0"/>
      <dgm:spPr/>
    </dgm:pt>
    <dgm:pt modelId="{2D926B94-345D-46D7-AA6B-2929C0032532}" type="pres">
      <dgm:prSet presAssocID="{1E5D85EE-F259-4F6A-B160-418D2869C78C}" presName="parentLin" presStyleCnt="0"/>
      <dgm:spPr/>
    </dgm:pt>
    <dgm:pt modelId="{749262C1-6BAD-4767-991B-EB4B5539B17E}" type="pres">
      <dgm:prSet presAssocID="{1E5D85EE-F259-4F6A-B160-418D2869C78C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3D62659E-25B8-4AD7-B2AD-A67FB2D80635}" type="pres">
      <dgm:prSet presAssocID="{1E5D85EE-F259-4F6A-B160-418D2869C78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C72033C-FC49-4945-BDE2-A6BCDE670DE2}" type="pres">
      <dgm:prSet presAssocID="{1E5D85EE-F259-4F6A-B160-418D2869C78C}" presName="negativeSpace" presStyleCnt="0"/>
      <dgm:spPr/>
    </dgm:pt>
    <dgm:pt modelId="{A421C7D5-B0DF-4B98-8473-ED19B94313D2}" type="pres">
      <dgm:prSet presAssocID="{1E5D85EE-F259-4F6A-B160-418D2869C78C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1934A8-E605-4C8F-85C6-59DD9BD6EAAC}" type="pres">
      <dgm:prSet presAssocID="{4B8A36AB-CDCC-4735-B400-6FD643C50233}" presName="spaceBetweenRectangles" presStyleCnt="0"/>
      <dgm:spPr/>
    </dgm:pt>
    <dgm:pt modelId="{F292C189-4232-4902-8582-E339C256EFD9}" type="pres">
      <dgm:prSet presAssocID="{68EDB9C8-2AA4-48D7-AC71-E73061BA1021}" presName="parentLin" presStyleCnt="0"/>
      <dgm:spPr/>
    </dgm:pt>
    <dgm:pt modelId="{3C32871E-16D1-4705-AC15-95493519D493}" type="pres">
      <dgm:prSet presAssocID="{68EDB9C8-2AA4-48D7-AC71-E73061BA1021}" presName="parentLeftMargin" presStyleLbl="node1" presStyleIdx="1" presStyleCnt="3"/>
      <dgm:spPr/>
      <dgm:t>
        <a:bodyPr/>
        <a:lstStyle/>
        <a:p>
          <a:endParaRPr lang="fr-FR"/>
        </a:p>
      </dgm:t>
    </dgm:pt>
    <dgm:pt modelId="{A3F7AA73-CE6F-4F50-ADAD-F3EC314100D6}" type="pres">
      <dgm:prSet presAssocID="{68EDB9C8-2AA4-48D7-AC71-E73061BA102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657248-97C0-4683-A82F-E9D107D6649C}" type="pres">
      <dgm:prSet presAssocID="{68EDB9C8-2AA4-48D7-AC71-E73061BA1021}" presName="negativeSpace" presStyleCnt="0"/>
      <dgm:spPr/>
    </dgm:pt>
    <dgm:pt modelId="{05D7F64C-66F1-4CA5-8AC2-AE6A3CA237CC}" type="pres">
      <dgm:prSet presAssocID="{68EDB9C8-2AA4-48D7-AC71-E73061BA102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0742E64-8EB0-40DD-BA64-DE20327A2550}" type="presOf" srcId="{1E5D85EE-F259-4F6A-B160-418D2869C78C}" destId="{3D62659E-25B8-4AD7-B2AD-A67FB2D80635}" srcOrd="1" destOrd="0" presId="urn:microsoft.com/office/officeart/2005/8/layout/list1"/>
    <dgm:cxn modelId="{F294BFAD-195A-4C08-BFF6-690724FA040A}" type="presOf" srcId="{1E5D85EE-F259-4F6A-B160-418D2869C78C}" destId="{749262C1-6BAD-4767-991B-EB4B5539B17E}" srcOrd="0" destOrd="0" presId="urn:microsoft.com/office/officeart/2005/8/layout/list1"/>
    <dgm:cxn modelId="{BBCED9EB-C5BA-4F40-9323-A608229D516B}" srcId="{F282B62B-13C3-4F04-9E9C-DBEC228913E0}" destId="{AC7F26DC-0C14-4EDA-AA1C-AE0E231487AE}" srcOrd="0" destOrd="0" parTransId="{951AFBA1-24AE-478A-9A2D-B20410D87108}" sibTransId="{C2CEA506-2707-4811-8FCE-89C0CF6DA01A}"/>
    <dgm:cxn modelId="{1BB959AE-DCEC-4B5D-94C3-12709939F668}" srcId="{AC7F26DC-0C14-4EDA-AA1C-AE0E231487AE}" destId="{84FCCBC2-D66D-4046-B081-5B324E025AC9}" srcOrd="1" destOrd="0" parTransId="{F935D8BA-2857-4B09-8EA3-31778B8E2903}" sibTransId="{913BB512-52B2-4B75-BDE4-93C4634FF5DA}"/>
    <dgm:cxn modelId="{018CF435-C6EF-4DF7-BBEF-0ADDA2ED5CA6}" srcId="{F282B62B-13C3-4F04-9E9C-DBEC228913E0}" destId="{68EDB9C8-2AA4-48D7-AC71-E73061BA1021}" srcOrd="2" destOrd="0" parTransId="{D199C8A8-A57E-4751-88BE-6BED746CC091}" sibTransId="{8B924B16-EE4C-4526-886F-E983B8C201FB}"/>
    <dgm:cxn modelId="{DF674DDE-8A9E-4867-892E-8A2EEEBE2E1B}" srcId="{68EDB9C8-2AA4-48D7-AC71-E73061BA1021}" destId="{089EBC75-C031-46F6-AE47-3209F4281C8B}" srcOrd="1" destOrd="0" parTransId="{164BE362-DC74-4152-8C33-114D210D182F}" sibTransId="{EE557D44-EB8C-4DAC-AC60-1AAFBBD8E8AE}"/>
    <dgm:cxn modelId="{96A33F7E-7B2A-47A8-8DA6-738073709EB0}" type="presOf" srcId="{7F65B39C-4D6C-46A4-9DEC-BEFD828082E5}" destId="{A421C7D5-B0DF-4B98-8473-ED19B94313D2}" srcOrd="0" destOrd="3" presId="urn:microsoft.com/office/officeart/2005/8/layout/list1"/>
    <dgm:cxn modelId="{43786638-A766-40B1-B6BA-DC3BE31E1CCB}" srcId="{1E5D85EE-F259-4F6A-B160-418D2869C78C}" destId="{756135E5-D4EE-4311-B22B-C36DE41892FD}" srcOrd="4" destOrd="0" parTransId="{9E9FC785-537A-4A03-897C-AAF1E6849606}" sibTransId="{74F841DD-40CD-4A23-AE09-7B20AA5C42A1}"/>
    <dgm:cxn modelId="{33818198-27FC-4B99-9E25-26D8F4BF0EC1}" srcId="{AC7F26DC-0C14-4EDA-AA1C-AE0E231487AE}" destId="{4E4D13B2-290A-4575-8E2A-03AF4AB9C1B9}" srcOrd="0" destOrd="0" parTransId="{BDAD6C9A-5D2D-4A0F-B73C-9B7278528A7D}" sibTransId="{1F903AB4-79DD-4B3B-9EC7-5DA2603D8351}"/>
    <dgm:cxn modelId="{B7F62622-B7B5-4D89-98A6-5CC3D43D3A88}" srcId="{AC7F26DC-0C14-4EDA-AA1C-AE0E231487AE}" destId="{04827467-C16C-439A-8AD7-9D3B24809497}" srcOrd="2" destOrd="0" parTransId="{96486E7C-2AD1-4049-9F36-38F163A58A93}" sibTransId="{7D786191-74D3-4AE6-A213-233ECA6CF601}"/>
    <dgm:cxn modelId="{782A4B54-B928-4F76-9EB9-72C7BDC18CA9}" type="presOf" srcId="{68EDB9C8-2AA4-48D7-AC71-E73061BA1021}" destId="{A3F7AA73-CE6F-4F50-ADAD-F3EC314100D6}" srcOrd="1" destOrd="0" presId="urn:microsoft.com/office/officeart/2005/8/layout/list1"/>
    <dgm:cxn modelId="{8E60AD72-2201-4F01-903B-F48E409A2E28}" type="presOf" srcId="{AC7F26DC-0C14-4EDA-AA1C-AE0E231487AE}" destId="{6AEB1116-8C3B-481A-86D2-4FE79036B256}" srcOrd="1" destOrd="0" presId="urn:microsoft.com/office/officeart/2005/8/layout/list1"/>
    <dgm:cxn modelId="{29162910-27F2-4B88-A165-8E732A37B04E}" type="presOf" srcId="{B8F74A78-8682-41B7-8D77-64956686F768}" destId="{A421C7D5-B0DF-4B98-8473-ED19B94313D2}" srcOrd="0" destOrd="0" presId="urn:microsoft.com/office/officeart/2005/8/layout/list1"/>
    <dgm:cxn modelId="{70B65B55-57D4-4A36-BC93-EDAEA4F88EBA}" type="presOf" srcId="{AC7F26DC-0C14-4EDA-AA1C-AE0E231487AE}" destId="{775BEFBD-2315-4CA1-8E74-BAB506E4C4EB}" srcOrd="0" destOrd="0" presId="urn:microsoft.com/office/officeart/2005/8/layout/list1"/>
    <dgm:cxn modelId="{63C56E78-D5E1-48AB-9E1F-F58385BEEA55}" srcId="{1E5D85EE-F259-4F6A-B160-418D2869C78C}" destId="{B8F74A78-8682-41B7-8D77-64956686F768}" srcOrd="0" destOrd="0" parTransId="{CD570EC2-E8F6-4276-86AA-FCD2D29287CA}" sibTransId="{8FEF5B30-AF42-449D-819A-75B9E16CE679}"/>
    <dgm:cxn modelId="{49EE940E-4C1A-4496-BAAD-DF2ED024664A}" type="presOf" srcId="{04827467-C16C-439A-8AD7-9D3B24809497}" destId="{25DE8A63-1BCF-4E92-A773-B21F5F6C916A}" srcOrd="0" destOrd="2" presId="urn:microsoft.com/office/officeart/2005/8/layout/list1"/>
    <dgm:cxn modelId="{6723B9CB-C983-4A06-822B-94BE6211BECB}" srcId="{F282B62B-13C3-4F04-9E9C-DBEC228913E0}" destId="{1E5D85EE-F259-4F6A-B160-418D2869C78C}" srcOrd="1" destOrd="0" parTransId="{EC9D13A1-C34C-4B8B-B1DD-7DEE03D70285}" sibTransId="{4B8A36AB-CDCC-4735-B400-6FD643C50233}"/>
    <dgm:cxn modelId="{B4911CAD-48E9-4DAD-B2A6-9AD0EC7E3751}" srcId="{1E5D85EE-F259-4F6A-B160-418D2869C78C}" destId="{C1879216-386D-43AC-9B76-A56E0A85899A}" srcOrd="2" destOrd="0" parTransId="{A2253F42-A586-4EF7-B7DF-AAF06CE06992}" sibTransId="{8E8065BB-F027-4708-B5DB-99756F1C0D91}"/>
    <dgm:cxn modelId="{066B448C-C4B5-454C-A7C0-7236E73CBFAA}" type="presOf" srcId="{84FCCBC2-D66D-4046-B081-5B324E025AC9}" destId="{25DE8A63-1BCF-4E92-A773-B21F5F6C916A}" srcOrd="0" destOrd="1" presId="urn:microsoft.com/office/officeart/2005/8/layout/list1"/>
    <dgm:cxn modelId="{10FDD4F4-C9CB-40F3-89F3-CB30F488C524}" type="presOf" srcId="{F282B62B-13C3-4F04-9E9C-DBEC228913E0}" destId="{740627AD-E692-4811-980C-218C5576DD02}" srcOrd="0" destOrd="0" presId="urn:microsoft.com/office/officeart/2005/8/layout/list1"/>
    <dgm:cxn modelId="{5B9B8EC5-1AD5-4082-BDAC-FE520391F394}" srcId="{1E5D85EE-F259-4F6A-B160-418D2869C78C}" destId="{7F65B39C-4D6C-46A4-9DEC-BEFD828082E5}" srcOrd="3" destOrd="0" parTransId="{BFE835B8-3173-4DA9-94EB-E47DD28A67D3}" sibTransId="{85EC5187-BB4F-47FA-9FAA-97A290A3696D}"/>
    <dgm:cxn modelId="{3184856E-AA35-427A-9969-41CAB03DAFAD}" srcId="{AC7F26DC-0C14-4EDA-AA1C-AE0E231487AE}" destId="{48CC8EB1-E636-4B56-A24A-F00B5347AB89}" srcOrd="3" destOrd="0" parTransId="{86826BA4-1648-466E-B7A0-A0810C6FF037}" sibTransId="{BE0D67C2-26D6-40A2-BAC0-F8EE41E289AD}"/>
    <dgm:cxn modelId="{FEDECA24-A048-464B-9DEA-06F579EEB889}" type="presOf" srcId="{31B30815-FC15-4809-AC59-2B73B9491B41}" destId="{A421C7D5-B0DF-4B98-8473-ED19B94313D2}" srcOrd="0" destOrd="1" presId="urn:microsoft.com/office/officeart/2005/8/layout/list1"/>
    <dgm:cxn modelId="{2772AE32-802C-4ACA-839C-DC303F905F68}" srcId="{68EDB9C8-2AA4-48D7-AC71-E73061BA1021}" destId="{4662BECC-1EEC-49E5-91DE-CB5E2DB06336}" srcOrd="0" destOrd="0" parTransId="{85A2BAD7-20AD-45FA-8ED4-9EC3B0804A63}" sibTransId="{6C89EDF6-63C1-4842-B5D9-7052971129DE}"/>
    <dgm:cxn modelId="{A9C76746-E84F-4F9E-920E-EEFC32E5B699}" type="presOf" srcId="{4662BECC-1EEC-49E5-91DE-CB5E2DB06336}" destId="{05D7F64C-66F1-4CA5-8AC2-AE6A3CA237CC}" srcOrd="0" destOrd="0" presId="urn:microsoft.com/office/officeart/2005/8/layout/list1"/>
    <dgm:cxn modelId="{99DB7F33-5FE3-4AB1-844A-D9E7AE9A09C5}" type="presOf" srcId="{756135E5-D4EE-4311-B22B-C36DE41892FD}" destId="{A421C7D5-B0DF-4B98-8473-ED19B94313D2}" srcOrd="0" destOrd="4" presId="urn:microsoft.com/office/officeart/2005/8/layout/list1"/>
    <dgm:cxn modelId="{C3F47067-34D1-449E-8E66-B9FADB29FDDB}" type="presOf" srcId="{4E4D13B2-290A-4575-8E2A-03AF4AB9C1B9}" destId="{25DE8A63-1BCF-4E92-A773-B21F5F6C916A}" srcOrd="0" destOrd="0" presId="urn:microsoft.com/office/officeart/2005/8/layout/list1"/>
    <dgm:cxn modelId="{66A6B65F-8E78-4EC5-9F76-FA0937BB016D}" type="presOf" srcId="{C1879216-386D-43AC-9B76-A56E0A85899A}" destId="{A421C7D5-B0DF-4B98-8473-ED19B94313D2}" srcOrd="0" destOrd="2" presId="urn:microsoft.com/office/officeart/2005/8/layout/list1"/>
    <dgm:cxn modelId="{9C1D751B-3CEE-498D-ADD1-9AB261AA0C13}" type="presOf" srcId="{68EDB9C8-2AA4-48D7-AC71-E73061BA1021}" destId="{3C32871E-16D1-4705-AC15-95493519D493}" srcOrd="0" destOrd="0" presId="urn:microsoft.com/office/officeart/2005/8/layout/list1"/>
    <dgm:cxn modelId="{B777E4A4-6C93-4DD7-87DF-4ACB696186D4}" type="presOf" srcId="{48CC8EB1-E636-4B56-A24A-F00B5347AB89}" destId="{25DE8A63-1BCF-4E92-A773-B21F5F6C916A}" srcOrd="0" destOrd="3" presId="urn:microsoft.com/office/officeart/2005/8/layout/list1"/>
    <dgm:cxn modelId="{2C3A5E2C-0F8E-4E33-BF9E-B11113988FBB}" type="presOf" srcId="{089EBC75-C031-46F6-AE47-3209F4281C8B}" destId="{05D7F64C-66F1-4CA5-8AC2-AE6A3CA237CC}" srcOrd="0" destOrd="1" presId="urn:microsoft.com/office/officeart/2005/8/layout/list1"/>
    <dgm:cxn modelId="{04D20772-49F5-4766-B916-2153AE8BFD99}" srcId="{1E5D85EE-F259-4F6A-B160-418D2869C78C}" destId="{31B30815-FC15-4809-AC59-2B73B9491B41}" srcOrd="1" destOrd="0" parTransId="{1BF9C3C4-0879-4E4F-968B-F716802A25C0}" sibTransId="{6953F947-325D-4DD6-9B92-3653B21EEE07}"/>
    <dgm:cxn modelId="{C03FF621-AA61-4F87-8B62-3DB6B4E43CFF}" type="presParOf" srcId="{740627AD-E692-4811-980C-218C5576DD02}" destId="{8427888F-0DFC-411A-94B9-1713430B6811}" srcOrd="0" destOrd="0" presId="urn:microsoft.com/office/officeart/2005/8/layout/list1"/>
    <dgm:cxn modelId="{F398530A-0312-4B22-9D04-5A1D3F196504}" type="presParOf" srcId="{8427888F-0DFC-411A-94B9-1713430B6811}" destId="{775BEFBD-2315-4CA1-8E74-BAB506E4C4EB}" srcOrd="0" destOrd="0" presId="urn:microsoft.com/office/officeart/2005/8/layout/list1"/>
    <dgm:cxn modelId="{5D60CED9-3D44-45D4-B77C-7D49620FC0E5}" type="presParOf" srcId="{8427888F-0DFC-411A-94B9-1713430B6811}" destId="{6AEB1116-8C3B-481A-86D2-4FE79036B256}" srcOrd="1" destOrd="0" presId="urn:microsoft.com/office/officeart/2005/8/layout/list1"/>
    <dgm:cxn modelId="{45603B53-340D-44AE-9387-A02F05FA96BA}" type="presParOf" srcId="{740627AD-E692-4811-980C-218C5576DD02}" destId="{38958BA8-4B1D-485F-B4B7-94C88F6FB0D9}" srcOrd="1" destOrd="0" presId="urn:microsoft.com/office/officeart/2005/8/layout/list1"/>
    <dgm:cxn modelId="{0FA6C0CB-1D30-4F5C-B0A0-5DDCC4D5D33B}" type="presParOf" srcId="{740627AD-E692-4811-980C-218C5576DD02}" destId="{25DE8A63-1BCF-4E92-A773-B21F5F6C916A}" srcOrd="2" destOrd="0" presId="urn:microsoft.com/office/officeart/2005/8/layout/list1"/>
    <dgm:cxn modelId="{370A2576-41DA-413F-9516-4449FC16DC2D}" type="presParOf" srcId="{740627AD-E692-4811-980C-218C5576DD02}" destId="{C695F64B-92D1-47C9-B57C-FE40D1887DDF}" srcOrd="3" destOrd="0" presId="urn:microsoft.com/office/officeart/2005/8/layout/list1"/>
    <dgm:cxn modelId="{CAE28EDF-EE9B-4FA1-AD2A-C571DE4076F4}" type="presParOf" srcId="{740627AD-E692-4811-980C-218C5576DD02}" destId="{2D926B94-345D-46D7-AA6B-2929C0032532}" srcOrd="4" destOrd="0" presId="urn:microsoft.com/office/officeart/2005/8/layout/list1"/>
    <dgm:cxn modelId="{64EF4AA5-C2C3-4E22-95A1-F5BFC463E29C}" type="presParOf" srcId="{2D926B94-345D-46D7-AA6B-2929C0032532}" destId="{749262C1-6BAD-4767-991B-EB4B5539B17E}" srcOrd="0" destOrd="0" presId="urn:microsoft.com/office/officeart/2005/8/layout/list1"/>
    <dgm:cxn modelId="{342368BE-7E23-4A28-92D9-87C4209A3869}" type="presParOf" srcId="{2D926B94-345D-46D7-AA6B-2929C0032532}" destId="{3D62659E-25B8-4AD7-B2AD-A67FB2D80635}" srcOrd="1" destOrd="0" presId="urn:microsoft.com/office/officeart/2005/8/layout/list1"/>
    <dgm:cxn modelId="{00ADF032-0896-4020-A385-49CCE1A5FEDD}" type="presParOf" srcId="{740627AD-E692-4811-980C-218C5576DD02}" destId="{EC72033C-FC49-4945-BDE2-A6BCDE670DE2}" srcOrd="5" destOrd="0" presId="urn:microsoft.com/office/officeart/2005/8/layout/list1"/>
    <dgm:cxn modelId="{04E90B5F-15AA-453D-88C3-041168E489FB}" type="presParOf" srcId="{740627AD-E692-4811-980C-218C5576DD02}" destId="{A421C7D5-B0DF-4B98-8473-ED19B94313D2}" srcOrd="6" destOrd="0" presId="urn:microsoft.com/office/officeart/2005/8/layout/list1"/>
    <dgm:cxn modelId="{7E910AA8-7737-4363-9244-B57D9F053093}" type="presParOf" srcId="{740627AD-E692-4811-980C-218C5576DD02}" destId="{231934A8-E605-4C8F-85C6-59DD9BD6EAAC}" srcOrd="7" destOrd="0" presId="urn:microsoft.com/office/officeart/2005/8/layout/list1"/>
    <dgm:cxn modelId="{89D3C5BE-0DE5-4B77-A250-337BF76A7C1B}" type="presParOf" srcId="{740627AD-E692-4811-980C-218C5576DD02}" destId="{F292C189-4232-4902-8582-E339C256EFD9}" srcOrd="8" destOrd="0" presId="urn:microsoft.com/office/officeart/2005/8/layout/list1"/>
    <dgm:cxn modelId="{7E9F74B9-2017-48D6-9DA6-A6F64DEEEB3E}" type="presParOf" srcId="{F292C189-4232-4902-8582-E339C256EFD9}" destId="{3C32871E-16D1-4705-AC15-95493519D493}" srcOrd="0" destOrd="0" presId="urn:microsoft.com/office/officeart/2005/8/layout/list1"/>
    <dgm:cxn modelId="{F4FFC248-6451-4EAF-A29A-8203B6A3BC5E}" type="presParOf" srcId="{F292C189-4232-4902-8582-E339C256EFD9}" destId="{A3F7AA73-CE6F-4F50-ADAD-F3EC314100D6}" srcOrd="1" destOrd="0" presId="urn:microsoft.com/office/officeart/2005/8/layout/list1"/>
    <dgm:cxn modelId="{B84D863D-6BD4-411F-BB23-9C6724ED8520}" type="presParOf" srcId="{740627AD-E692-4811-980C-218C5576DD02}" destId="{1D657248-97C0-4683-A82F-E9D107D6649C}" srcOrd="9" destOrd="0" presId="urn:microsoft.com/office/officeart/2005/8/layout/list1"/>
    <dgm:cxn modelId="{9B00CB12-7244-4AD4-BF2D-4F34C1FFDF56}" type="presParOf" srcId="{740627AD-E692-4811-980C-218C5576DD02}" destId="{05D7F64C-66F1-4CA5-8AC2-AE6A3CA237C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CE73B8-0B5D-46E8-911B-FC1C6F591445}">
      <dsp:nvSpPr>
        <dsp:cNvPr id="0" name=""/>
        <dsp:cNvSpPr/>
      </dsp:nvSpPr>
      <dsp:spPr>
        <a:xfrm>
          <a:off x="0" y="410367"/>
          <a:ext cx="5032422" cy="15734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1453" tIns="479044" rIns="651453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Formation pluridisciplinaire</a:t>
          </a:r>
          <a:endParaRPr lang="fr-FR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Formation en cinq ans</a:t>
          </a:r>
          <a:endParaRPr lang="fr-FR" sz="2300" kern="1200" dirty="0"/>
        </a:p>
      </dsp:txBody>
      <dsp:txXfrm>
        <a:off x="0" y="410367"/>
        <a:ext cx="5032422" cy="1573424"/>
      </dsp:txXfrm>
    </dsp:sp>
    <dsp:sp modelId="{03017FAF-3682-4359-A66C-D086617B6FEB}">
      <dsp:nvSpPr>
        <dsp:cNvPr id="0" name=""/>
        <dsp:cNvSpPr/>
      </dsp:nvSpPr>
      <dsp:spPr>
        <a:xfrm>
          <a:off x="419690" y="11847"/>
          <a:ext cx="3369105" cy="79704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086" tIns="0" rIns="222086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Diplôme d’ingénieur</a:t>
          </a:r>
          <a:endParaRPr lang="fr-FR" sz="2300" kern="1200" dirty="0"/>
        </a:p>
      </dsp:txBody>
      <dsp:txXfrm>
        <a:off x="458598" y="50755"/>
        <a:ext cx="3291289" cy="719224"/>
      </dsp:txXfrm>
    </dsp:sp>
    <dsp:sp modelId="{A5B13AA5-C9D1-4C5E-9AD3-578AC7B5FAC1}">
      <dsp:nvSpPr>
        <dsp:cNvPr id="0" name=""/>
        <dsp:cNvSpPr/>
      </dsp:nvSpPr>
      <dsp:spPr>
        <a:xfrm>
          <a:off x="0" y="2528112"/>
          <a:ext cx="4993810" cy="2423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1453" tIns="479044" rIns="651453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Mise en application des notions enseignées pour une commande réelle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Douze semaines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Stage en groupe</a:t>
          </a:r>
        </a:p>
      </dsp:txBody>
      <dsp:txXfrm>
        <a:off x="0" y="2528112"/>
        <a:ext cx="4993810" cy="2423925"/>
      </dsp:txXfrm>
    </dsp:sp>
    <dsp:sp modelId="{42BB0DF7-C4CE-418B-92B8-6B45E5D081C2}">
      <dsp:nvSpPr>
        <dsp:cNvPr id="0" name=""/>
        <dsp:cNvSpPr/>
      </dsp:nvSpPr>
      <dsp:spPr>
        <a:xfrm>
          <a:off x="419690" y="2129592"/>
          <a:ext cx="3330502" cy="79704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086" tIns="0" rIns="222086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Stage de quatrième année</a:t>
          </a:r>
        </a:p>
      </dsp:txBody>
      <dsp:txXfrm>
        <a:off x="458598" y="2168500"/>
        <a:ext cx="3252686" cy="71922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E8A63-1BCF-4E92-A773-B21F5F6C916A}">
      <dsp:nvSpPr>
        <dsp:cNvPr id="0" name=""/>
        <dsp:cNvSpPr/>
      </dsp:nvSpPr>
      <dsp:spPr>
        <a:xfrm>
          <a:off x="0" y="372062"/>
          <a:ext cx="8438065" cy="13702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888" tIns="312420" rIns="654888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5 ChronoTan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7 TransTan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4 lignes spéciales (R1, R2, S1, S2)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1 </a:t>
          </a:r>
          <a:r>
            <a:rPr lang="fr-FR" sz="1500" kern="1200" smtClean="0"/>
            <a:t>ligne hypercentre</a:t>
          </a:r>
          <a:endParaRPr lang="fr-FR" sz="1500" kern="1200" dirty="0"/>
        </a:p>
      </dsp:txBody>
      <dsp:txXfrm>
        <a:off x="0" y="372062"/>
        <a:ext cx="8438065" cy="1370250"/>
      </dsp:txXfrm>
    </dsp:sp>
    <dsp:sp modelId="{6AEB1116-8C3B-481A-86D2-4FE79036B256}">
      <dsp:nvSpPr>
        <dsp:cNvPr id="0" name=""/>
        <dsp:cNvSpPr/>
      </dsp:nvSpPr>
      <dsp:spPr>
        <a:xfrm>
          <a:off x="421903" y="150662"/>
          <a:ext cx="5906645" cy="44280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257" tIns="0" rIns="22325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17 lignes urbaines</a:t>
          </a:r>
          <a:endParaRPr lang="fr-FR" sz="1500" kern="1200" dirty="0"/>
        </a:p>
      </dsp:txBody>
      <dsp:txXfrm>
        <a:off x="443519" y="172278"/>
        <a:ext cx="5863413" cy="399568"/>
      </dsp:txXfrm>
    </dsp:sp>
    <dsp:sp modelId="{A421C7D5-B0DF-4B98-8473-ED19B94313D2}">
      <dsp:nvSpPr>
        <dsp:cNvPr id="0" name=""/>
        <dsp:cNvSpPr/>
      </dsp:nvSpPr>
      <dsp:spPr>
        <a:xfrm>
          <a:off x="0" y="2044712"/>
          <a:ext cx="8438065" cy="16065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888" tIns="312420" rIns="654888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8 lignes InterTan sous traitées à Transdev Poitou Charentes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Plus de 50 lignes de transport scolaire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La Maraichine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7 lignes départementales RDS, gérées par le conseil départemental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Les lignes TER SNCF (Car + train)</a:t>
          </a:r>
          <a:endParaRPr lang="fr-FR" sz="1500" kern="1200" dirty="0"/>
        </a:p>
      </dsp:txBody>
      <dsp:txXfrm>
        <a:off x="0" y="2044712"/>
        <a:ext cx="8438065" cy="1606500"/>
      </dsp:txXfrm>
    </dsp:sp>
    <dsp:sp modelId="{3D62659E-25B8-4AD7-B2AD-A67FB2D80635}">
      <dsp:nvSpPr>
        <dsp:cNvPr id="0" name=""/>
        <dsp:cNvSpPr/>
      </dsp:nvSpPr>
      <dsp:spPr>
        <a:xfrm>
          <a:off x="421903" y="1823312"/>
          <a:ext cx="5906645" cy="44280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257" tIns="0" rIns="22325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Plus de 70 Lignes interurbaines</a:t>
          </a:r>
          <a:endParaRPr lang="fr-FR" sz="1500" kern="1200" dirty="0"/>
        </a:p>
      </dsp:txBody>
      <dsp:txXfrm>
        <a:off x="443519" y="1844928"/>
        <a:ext cx="5863413" cy="399568"/>
      </dsp:txXfrm>
    </dsp:sp>
    <dsp:sp modelId="{05D7F64C-66F1-4CA5-8AC2-AE6A3CA237CC}">
      <dsp:nvSpPr>
        <dsp:cNvPr id="0" name=""/>
        <dsp:cNvSpPr/>
      </dsp:nvSpPr>
      <dsp:spPr>
        <a:xfrm>
          <a:off x="0" y="3953612"/>
          <a:ext cx="8438065" cy="8741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888" tIns="312420" rIns="654888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Un service de TAD zonal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Un service TPMR accessible</a:t>
          </a:r>
          <a:endParaRPr lang="fr-FR" sz="1500" kern="1200" dirty="0"/>
        </a:p>
      </dsp:txBody>
      <dsp:txXfrm>
        <a:off x="0" y="3953612"/>
        <a:ext cx="8438065" cy="874125"/>
      </dsp:txXfrm>
    </dsp:sp>
    <dsp:sp modelId="{A3F7AA73-CE6F-4F50-ADAD-F3EC314100D6}">
      <dsp:nvSpPr>
        <dsp:cNvPr id="0" name=""/>
        <dsp:cNvSpPr/>
      </dsp:nvSpPr>
      <dsp:spPr>
        <a:xfrm>
          <a:off x="421903" y="3732212"/>
          <a:ext cx="5906645" cy="442800"/>
        </a:xfrm>
        <a:prstGeom prst="roundRect">
          <a:avLst/>
        </a:prstGeom>
        <a:solidFill>
          <a:srgbClr val="1E8DA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257" tIns="0" rIns="22325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Les Services TPMR et TAD</a:t>
          </a:r>
          <a:endParaRPr lang="fr-FR" sz="1500" kern="1200" dirty="0"/>
        </a:p>
      </dsp:txBody>
      <dsp:txXfrm>
        <a:off x="443519" y="3753828"/>
        <a:ext cx="5863413" cy="39956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E8A63-1BCF-4E92-A773-B21F5F6C916A}">
      <dsp:nvSpPr>
        <dsp:cNvPr id="0" name=""/>
        <dsp:cNvSpPr/>
      </dsp:nvSpPr>
      <dsp:spPr>
        <a:xfrm>
          <a:off x="0" y="372062"/>
          <a:ext cx="8438065" cy="13702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888" tIns="312420" rIns="654888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5 ChronoTan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7 TransTan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4 lignes spéciales (R1, R2, S1, S2)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1 </a:t>
          </a:r>
          <a:r>
            <a:rPr lang="fr-FR" sz="1500" kern="1200" smtClean="0"/>
            <a:t>ligne hypercentre</a:t>
          </a:r>
          <a:endParaRPr lang="fr-FR" sz="1500" kern="1200" dirty="0"/>
        </a:p>
      </dsp:txBody>
      <dsp:txXfrm>
        <a:off x="0" y="372062"/>
        <a:ext cx="8438065" cy="1370250"/>
      </dsp:txXfrm>
    </dsp:sp>
    <dsp:sp modelId="{6AEB1116-8C3B-481A-86D2-4FE79036B256}">
      <dsp:nvSpPr>
        <dsp:cNvPr id="0" name=""/>
        <dsp:cNvSpPr/>
      </dsp:nvSpPr>
      <dsp:spPr>
        <a:xfrm>
          <a:off x="421903" y="150662"/>
          <a:ext cx="5906645" cy="44280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257" tIns="0" rIns="22325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17 lignes urbaines</a:t>
          </a:r>
          <a:endParaRPr lang="fr-FR" sz="1500" kern="1200" dirty="0"/>
        </a:p>
      </dsp:txBody>
      <dsp:txXfrm>
        <a:off x="443519" y="172278"/>
        <a:ext cx="5863413" cy="399568"/>
      </dsp:txXfrm>
    </dsp:sp>
    <dsp:sp modelId="{A421C7D5-B0DF-4B98-8473-ED19B94313D2}">
      <dsp:nvSpPr>
        <dsp:cNvPr id="0" name=""/>
        <dsp:cNvSpPr/>
      </dsp:nvSpPr>
      <dsp:spPr>
        <a:xfrm>
          <a:off x="0" y="2044712"/>
          <a:ext cx="8438065" cy="16065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888" tIns="312420" rIns="654888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8 lignes InterTan sous traitées à Transdev Poitou Charentes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Plus de 50 lignes de transport scolaire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La Maraichine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7 lignes départementales RDS, gérées par le conseil départemental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Les lignes TER SNCF (Car + train)</a:t>
          </a:r>
          <a:endParaRPr lang="fr-FR" sz="1500" kern="1200" dirty="0"/>
        </a:p>
      </dsp:txBody>
      <dsp:txXfrm>
        <a:off x="0" y="2044712"/>
        <a:ext cx="8438065" cy="1606500"/>
      </dsp:txXfrm>
    </dsp:sp>
    <dsp:sp modelId="{3D62659E-25B8-4AD7-B2AD-A67FB2D80635}">
      <dsp:nvSpPr>
        <dsp:cNvPr id="0" name=""/>
        <dsp:cNvSpPr/>
      </dsp:nvSpPr>
      <dsp:spPr>
        <a:xfrm>
          <a:off x="421903" y="1823312"/>
          <a:ext cx="5906645" cy="44280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257" tIns="0" rIns="22325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Plus de 70 Lignes interurbaines</a:t>
          </a:r>
          <a:endParaRPr lang="fr-FR" sz="1500" kern="1200" dirty="0"/>
        </a:p>
      </dsp:txBody>
      <dsp:txXfrm>
        <a:off x="443519" y="1844928"/>
        <a:ext cx="5863413" cy="399568"/>
      </dsp:txXfrm>
    </dsp:sp>
    <dsp:sp modelId="{05D7F64C-66F1-4CA5-8AC2-AE6A3CA237CC}">
      <dsp:nvSpPr>
        <dsp:cNvPr id="0" name=""/>
        <dsp:cNvSpPr/>
      </dsp:nvSpPr>
      <dsp:spPr>
        <a:xfrm>
          <a:off x="0" y="3953612"/>
          <a:ext cx="8438065" cy="8741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888" tIns="312420" rIns="654888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Un service de TAD zonal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Un service TPMR accessible</a:t>
          </a:r>
          <a:endParaRPr lang="fr-FR" sz="1500" kern="1200" dirty="0"/>
        </a:p>
      </dsp:txBody>
      <dsp:txXfrm>
        <a:off x="0" y="3953612"/>
        <a:ext cx="8438065" cy="874125"/>
      </dsp:txXfrm>
    </dsp:sp>
    <dsp:sp modelId="{A3F7AA73-CE6F-4F50-ADAD-F3EC314100D6}">
      <dsp:nvSpPr>
        <dsp:cNvPr id="0" name=""/>
        <dsp:cNvSpPr/>
      </dsp:nvSpPr>
      <dsp:spPr>
        <a:xfrm>
          <a:off x="421903" y="3732212"/>
          <a:ext cx="5906645" cy="442800"/>
        </a:xfrm>
        <a:prstGeom prst="roundRect">
          <a:avLst/>
        </a:prstGeom>
        <a:solidFill>
          <a:srgbClr val="F1862D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257" tIns="0" rIns="22325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Les Services TPMR et TAD</a:t>
          </a:r>
          <a:endParaRPr lang="fr-FR" sz="1500" kern="1200" dirty="0"/>
        </a:p>
      </dsp:txBody>
      <dsp:txXfrm>
        <a:off x="443519" y="3753828"/>
        <a:ext cx="5863413" cy="39956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E8A63-1BCF-4E92-A773-B21F5F6C916A}">
      <dsp:nvSpPr>
        <dsp:cNvPr id="0" name=""/>
        <dsp:cNvSpPr/>
      </dsp:nvSpPr>
      <dsp:spPr>
        <a:xfrm>
          <a:off x="0" y="200300"/>
          <a:ext cx="4206697" cy="10962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6486" tIns="249936" rIns="326486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b="1" u="sng" kern="1200" dirty="0" smtClean="0">
              <a:effectLst/>
            </a:rPr>
            <a:t>Palette d’accès</a:t>
          </a:r>
          <a:endParaRPr lang="fr-FR" sz="1200" b="1" u="sng" kern="1200" dirty="0">
            <a:effectLst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kern="1200" dirty="0" smtClean="0"/>
            <a:t>Plancher bas</a:t>
          </a:r>
          <a:endParaRPr lang="fr-F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kern="1200" dirty="0" smtClean="0"/>
            <a:t>Emplacement UFR</a:t>
          </a:r>
          <a:endParaRPr lang="fr-F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200" kern="1200" dirty="0"/>
        </a:p>
      </dsp:txBody>
      <dsp:txXfrm>
        <a:off x="0" y="200300"/>
        <a:ext cx="4206697" cy="1096200"/>
      </dsp:txXfrm>
    </dsp:sp>
    <dsp:sp modelId="{6AEB1116-8C3B-481A-86D2-4FE79036B256}">
      <dsp:nvSpPr>
        <dsp:cNvPr id="0" name=""/>
        <dsp:cNvSpPr/>
      </dsp:nvSpPr>
      <dsp:spPr>
        <a:xfrm>
          <a:off x="210334" y="23180"/>
          <a:ext cx="2944687" cy="35424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302" tIns="0" rIns="11130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/>
            <a:t>Du matériel spécifique à l’accueil des PMR</a:t>
          </a:r>
          <a:endParaRPr lang="fr-FR" sz="1200" kern="1200" dirty="0"/>
        </a:p>
      </dsp:txBody>
      <dsp:txXfrm>
        <a:off x="227627" y="40473"/>
        <a:ext cx="2910101" cy="31965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E8A63-1BCF-4E92-A773-B21F5F6C916A}">
      <dsp:nvSpPr>
        <dsp:cNvPr id="0" name=""/>
        <dsp:cNvSpPr/>
      </dsp:nvSpPr>
      <dsp:spPr>
        <a:xfrm>
          <a:off x="0" y="200300"/>
          <a:ext cx="4206697" cy="10962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6486" tIns="249936" rIns="326486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kern="1200" dirty="0" smtClean="0"/>
            <a:t>Palette d’accès</a:t>
          </a:r>
          <a:endParaRPr lang="fr-F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b="1" u="sng" kern="1200" dirty="0" smtClean="0"/>
            <a:t>Plancher bas</a:t>
          </a:r>
          <a:endParaRPr lang="fr-FR" sz="1200" b="1" u="sng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kern="1200" dirty="0" smtClean="0"/>
            <a:t>Emplacement UFR</a:t>
          </a:r>
          <a:endParaRPr lang="fr-F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200" kern="1200" dirty="0"/>
        </a:p>
      </dsp:txBody>
      <dsp:txXfrm>
        <a:off x="0" y="200300"/>
        <a:ext cx="4206697" cy="1096200"/>
      </dsp:txXfrm>
    </dsp:sp>
    <dsp:sp modelId="{6AEB1116-8C3B-481A-86D2-4FE79036B256}">
      <dsp:nvSpPr>
        <dsp:cNvPr id="0" name=""/>
        <dsp:cNvSpPr/>
      </dsp:nvSpPr>
      <dsp:spPr>
        <a:xfrm>
          <a:off x="210334" y="23180"/>
          <a:ext cx="2944687" cy="35424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302" tIns="0" rIns="11130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/>
            <a:t>Du matériel spécifique à l’accueil des PMR</a:t>
          </a:r>
          <a:endParaRPr lang="fr-FR" sz="1200" kern="1200" dirty="0"/>
        </a:p>
      </dsp:txBody>
      <dsp:txXfrm>
        <a:off x="227627" y="40473"/>
        <a:ext cx="2910101" cy="31965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E8A63-1BCF-4E92-A773-B21F5F6C916A}">
      <dsp:nvSpPr>
        <dsp:cNvPr id="0" name=""/>
        <dsp:cNvSpPr/>
      </dsp:nvSpPr>
      <dsp:spPr>
        <a:xfrm>
          <a:off x="0" y="200300"/>
          <a:ext cx="4206697" cy="10962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6486" tIns="249936" rIns="326486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kern="1200" dirty="0" smtClean="0"/>
            <a:t>Palette d’accès</a:t>
          </a:r>
          <a:endParaRPr lang="fr-F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b="0" u="none" kern="1200" dirty="0" smtClean="0"/>
            <a:t>Plancher bas</a:t>
          </a:r>
          <a:endParaRPr lang="fr-FR" sz="1200" b="0" u="none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b="1" u="sng" kern="1200" dirty="0" smtClean="0"/>
            <a:t>Emplacement UFR</a:t>
          </a:r>
          <a:endParaRPr lang="fr-FR" sz="1200" b="1" u="sng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200" kern="1200" dirty="0"/>
        </a:p>
      </dsp:txBody>
      <dsp:txXfrm>
        <a:off x="0" y="200300"/>
        <a:ext cx="4206697" cy="1096200"/>
      </dsp:txXfrm>
    </dsp:sp>
    <dsp:sp modelId="{6AEB1116-8C3B-481A-86D2-4FE79036B256}">
      <dsp:nvSpPr>
        <dsp:cNvPr id="0" name=""/>
        <dsp:cNvSpPr/>
      </dsp:nvSpPr>
      <dsp:spPr>
        <a:xfrm>
          <a:off x="210334" y="23180"/>
          <a:ext cx="2944687" cy="35424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302" tIns="0" rIns="11130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/>
            <a:t>Du matériel spécifique à l’accueil des PMR</a:t>
          </a:r>
          <a:endParaRPr lang="fr-FR" sz="1200" kern="1200" dirty="0"/>
        </a:p>
      </dsp:txBody>
      <dsp:txXfrm>
        <a:off x="227627" y="40473"/>
        <a:ext cx="2910101" cy="31965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8733A5-2181-4F66-BF5D-01A0C705CF22}">
      <dsp:nvSpPr>
        <dsp:cNvPr id="0" name=""/>
        <dsp:cNvSpPr/>
      </dsp:nvSpPr>
      <dsp:spPr>
        <a:xfrm>
          <a:off x="0" y="622816"/>
          <a:ext cx="8534400" cy="168997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2364" tIns="604012" rIns="662364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900" kern="1200" dirty="0" smtClean="0"/>
            <a:t>Un volet accessibilité</a:t>
          </a:r>
          <a:endParaRPr lang="fr-FR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900" kern="1200" dirty="0" smtClean="0"/>
            <a:t>Un volet état des lieux des équipements</a:t>
          </a:r>
          <a:endParaRPr lang="fr-FR" sz="2900" kern="1200" dirty="0"/>
        </a:p>
      </dsp:txBody>
      <dsp:txXfrm>
        <a:off x="0" y="622816"/>
        <a:ext cx="8534400" cy="1689975"/>
      </dsp:txXfrm>
    </dsp:sp>
    <dsp:sp modelId="{966E17EC-6598-4E69-B021-F686C797D30C}">
      <dsp:nvSpPr>
        <dsp:cNvPr id="0" name=""/>
        <dsp:cNvSpPr/>
      </dsp:nvSpPr>
      <dsp:spPr>
        <a:xfrm>
          <a:off x="426720" y="194776"/>
          <a:ext cx="5974080" cy="85608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806" tIns="0" rIns="225806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900" kern="1200" dirty="0" smtClean="0"/>
            <a:t>Un diagnostic général des arrêts</a:t>
          </a:r>
          <a:endParaRPr lang="fr-FR" sz="2900" kern="1200" dirty="0"/>
        </a:p>
      </dsp:txBody>
      <dsp:txXfrm>
        <a:off x="468510" y="236566"/>
        <a:ext cx="5890500" cy="772500"/>
      </dsp:txXfrm>
    </dsp:sp>
    <dsp:sp modelId="{09E78DFB-C338-4F3B-B0B4-B18A99F55932}">
      <dsp:nvSpPr>
        <dsp:cNvPr id="0" name=""/>
        <dsp:cNvSpPr/>
      </dsp:nvSpPr>
      <dsp:spPr>
        <a:xfrm>
          <a:off x="0" y="2897431"/>
          <a:ext cx="8534400" cy="12332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2364" tIns="604012" rIns="662364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900" kern="1200" dirty="0" smtClean="0"/>
            <a:t>Déplacement sur les arrêts urbains de </a:t>
          </a:r>
          <a:r>
            <a:rPr lang="fr-FR" sz="2900" kern="1200" smtClean="0"/>
            <a:t>la CAN</a:t>
          </a:r>
          <a:endParaRPr lang="fr-FR" sz="2900" kern="1200" dirty="0"/>
        </a:p>
      </dsp:txBody>
      <dsp:txXfrm>
        <a:off x="0" y="2897431"/>
        <a:ext cx="8534400" cy="1233225"/>
      </dsp:txXfrm>
    </dsp:sp>
    <dsp:sp modelId="{0474E9C7-C979-4E33-B9C9-440DF330A224}">
      <dsp:nvSpPr>
        <dsp:cNvPr id="0" name=""/>
        <dsp:cNvSpPr/>
      </dsp:nvSpPr>
      <dsp:spPr>
        <a:xfrm>
          <a:off x="426720" y="2469391"/>
          <a:ext cx="5974080" cy="8560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806" tIns="0" rIns="225806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900" kern="1200" dirty="0" smtClean="0"/>
            <a:t>Un travail de terrain</a:t>
          </a:r>
          <a:endParaRPr lang="fr-FR" sz="2900" kern="1200" dirty="0"/>
        </a:p>
      </dsp:txBody>
      <dsp:txXfrm>
        <a:off x="468510" y="2511181"/>
        <a:ext cx="5890500" cy="77250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8733A5-2181-4F66-BF5D-01A0C705CF22}">
      <dsp:nvSpPr>
        <dsp:cNvPr id="0" name=""/>
        <dsp:cNvSpPr/>
      </dsp:nvSpPr>
      <dsp:spPr>
        <a:xfrm>
          <a:off x="0" y="622816"/>
          <a:ext cx="8534400" cy="168997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2364" tIns="604012" rIns="662364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900" kern="1200" dirty="0" smtClean="0"/>
            <a:t>Un volet accessibilité</a:t>
          </a:r>
          <a:endParaRPr lang="fr-FR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900" kern="1200" dirty="0" smtClean="0"/>
            <a:t>Un volet état des lieux des équipements</a:t>
          </a:r>
          <a:endParaRPr lang="fr-FR" sz="2900" kern="1200" dirty="0"/>
        </a:p>
      </dsp:txBody>
      <dsp:txXfrm>
        <a:off x="0" y="622816"/>
        <a:ext cx="8534400" cy="1689975"/>
      </dsp:txXfrm>
    </dsp:sp>
    <dsp:sp modelId="{966E17EC-6598-4E69-B021-F686C797D30C}">
      <dsp:nvSpPr>
        <dsp:cNvPr id="0" name=""/>
        <dsp:cNvSpPr/>
      </dsp:nvSpPr>
      <dsp:spPr>
        <a:xfrm>
          <a:off x="426720" y="194776"/>
          <a:ext cx="5974080" cy="8560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806" tIns="0" rIns="225806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900" kern="1200" dirty="0" smtClean="0"/>
            <a:t>Un diagnostic général des arrêts</a:t>
          </a:r>
          <a:endParaRPr lang="fr-FR" sz="2900" kern="1200" dirty="0"/>
        </a:p>
      </dsp:txBody>
      <dsp:txXfrm>
        <a:off x="468510" y="236566"/>
        <a:ext cx="5890500" cy="772500"/>
      </dsp:txXfrm>
    </dsp:sp>
    <dsp:sp modelId="{09E78DFB-C338-4F3B-B0B4-B18A99F55932}">
      <dsp:nvSpPr>
        <dsp:cNvPr id="0" name=""/>
        <dsp:cNvSpPr/>
      </dsp:nvSpPr>
      <dsp:spPr>
        <a:xfrm>
          <a:off x="0" y="2897431"/>
          <a:ext cx="8534400" cy="12332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2364" tIns="604012" rIns="662364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900" kern="1200" dirty="0" smtClean="0"/>
            <a:t>Déplacement sur les arrêts urbains de </a:t>
          </a:r>
          <a:r>
            <a:rPr lang="fr-FR" sz="2900" kern="1200" smtClean="0"/>
            <a:t>la CAN</a:t>
          </a:r>
          <a:endParaRPr lang="fr-FR" sz="2900" kern="1200" dirty="0"/>
        </a:p>
      </dsp:txBody>
      <dsp:txXfrm>
        <a:off x="0" y="2897431"/>
        <a:ext cx="8534400" cy="1233225"/>
      </dsp:txXfrm>
    </dsp:sp>
    <dsp:sp modelId="{0474E9C7-C979-4E33-B9C9-440DF330A224}">
      <dsp:nvSpPr>
        <dsp:cNvPr id="0" name=""/>
        <dsp:cNvSpPr/>
      </dsp:nvSpPr>
      <dsp:spPr>
        <a:xfrm>
          <a:off x="426720" y="2469391"/>
          <a:ext cx="5974080" cy="85608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806" tIns="0" rIns="225806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900" kern="1200" dirty="0" smtClean="0"/>
            <a:t>Un travail de terrain</a:t>
          </a:r>
          <a:endParaRPr lang="fr-FR" sz="2900" kern="1200" dirty="0"/>
        </a:p>
      </dsp:txBody>
      <dsp:txXfrm>
        <a:off x="468510" y="2511181"/>
        <a:ext cx="5890500" cy="77250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8733A5-2181-4F66-BF5D-01A0C705CF22}">
      <dsp:nvSpPr>
        <dsp:cNvPr id="0" name=""/>
        <dsp:cNvSpPr/>
      </dsp:nvSpPr>
      <dsp:spPr>
        <a:xfrm>
          <a:off x="0" y="1008945"/>
          <a:ext cx="8245642" cy="13403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9953" tIns="479044" rIns="639953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Réglementaires</a:t>
          </a:r>
          <a:endParaRPr lang="fr-FR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Complémentaires</a:t>
          </a:r>
          <a:endParaRPr lang="fr-FR" sz="2300" kern="1200" dirty="0"/>
        </a:p>
      </dsp:txBody>
      <dsp:txXfrm>
        <a:off x="0" y="1008945"/>
        <a:ext cx="8245642" cy="1340325"/>
      </dsp:txXfrm>
    </dsp:sp>
    <dsp:sp modelId="{966E17EC-6598-4E69-B021-F686C797D30C}">
      <dsp:nvSpPr>
        <dsp:cNvPr id="0" name=""/>
        <dsp:cNvSpPr/>
      </dsp:nvSpPr>
      <dsp:spPr>
        <a:xfrm>
          <a:off x="412282" y="669465"/>
          <a:ext cx="5771949" cy="67896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166" tIns="0" rIns="218166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Une catégorisation multicritère</a:t>
          </a:r>
          <a:endParaRPr lang="fr-FR" sz="2300" kern="1200" dirty="0"/>
        </a:p>
      </dsp:txBody>
      <dsp:txXfrm>
        <a:off x="445426" y="702609"/>
        <a:ext cx="5705661" cy="612672"/>
      </dsp:txXfrm>
    </dsp:sp>
    <dsp:sp modelId="{548EA560-CFCC-48AA-8452-D8B1DE105B8D}">
      <dsp:nvSpPr>
        <dsp:cNvPr id="0" name=""/>
        <dsp:cNvSpPr/>
      </dsp:nvSpPr>
      <dsp:spPr>
        <a:xfrm>
          <a:off x="0" y="2812950"/>
          <a:ext cx="8245642" cy="13403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9953" tIns="479044" rIns="639953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Accessibles au sens de la loi</a:t>
          </a:r>
          <a:endParaRPr lang="fr-FR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Non accessibles au sens de la loi</a:t>
          </a:r>
          <a:endParaRPr lang="fr-FR" sz="2300" kern="1200" dirty="0"/>
        </a:p>
      </dsp:txBody>
      <dsp:txXfrm>
        <a:off x="0" y="2812950"/>
        <a:ext cx="8245642" cy="1340325"/>
      </dsp:txXfrm>
    </dsp:sp>
    <dsp:sp modelId="{ABB05A19-94D6-43FA-8E23-B720153D524E}">
      <dsp:nvSpPr>
        <dsp:cNvPr id="0" name=""/>
        <dsp:cNvSpPr/>
      </dsp:nvSpPr>
      <dsp:spPr>
        <a:xfrm>
          <a:off x="412282" y="2473470"/>
          <a:ext cx="5771949" cy="67896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166" tIns="0" rIns="218166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Classement des arrêts selon deux catégories</a:t>
          </a:r>
          <a:endParaRPr lang="fr-FR" sz="2300" kern="1200" dirty="0"/>
        </a:p>
      </dsp:txBody>
      <dsp:txXfrm>
        <a:off x="445426" y="2506614"/>
        <a:ext cx="5705661" cy="61267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8733A5-2181-4F66-BF5D-01A0C705CF22}">
      <dsp:nvSpPr>
        <dsp:cNvPr id="0" name=""/>
        <dsp:cNvSpPr/>
      </dsp:nvSpPr>
      <dsp:spPr>
        <a:xfrm>
          <a:off x="0" y="1008945"/>
          <a:ext cx="8245642" cy="13403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9953" tIns="479044" rIns="639953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Réglementaires</a:t>
          </a:r>
          <a:endParaRPr lang="fr-FR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Complémentaires</a:t>
          </a:r>
          <a:endParaRPr lang="fr-FR" sz="2300" kern="1200" dirty="0"/>
        </a:p>
      </dsp:txBody>
      <dsp:txXfrm>
        <a:off x="0" y="1008945"/>
        <a:ext cx="8245642" cy="1340325"/>
      </dsp:txXfrm>
    </dsp:sp>
    <dsp:sp modelId="{966E17EC-6598-4E69-B021-F686C797D30C}">
      <dsp:nvSpPr>
        <dsp:cNvPr id="0" name=""/>
        <dsp:cNvSpPr/>
      </dsp:nvSpPr>
      <dsp:spPr>
        <a:xfrm>
          <a:off x="412282" y="669465"/>
          <a:ext cx="5771949" cy="67896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166" tIns="0" rIns="218166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Une catégorisation multicritère</a:t>
          </a:r>
          <a:endParaRPr lang="fr-FR" sz="2300" kern="1200" dirty="0"/>
        </a:p>
      </dsp:txBody>
      <dsp:txXfrm>
        <a:off x="445426" y="702609"/>
        <a:ext cx="5705661" cy="612672"/>
      </dsp:txXfrm>
    </dsp:sp>
    <dsp:sp modelId="{548EA560-CFCC-48AA-8452-D8B1DE105B8D}">
      <dsp:nvSpPr>
        <dsp:cNvPr id="0" name=""/>
        <dsp:cNvSpPr/>
      </dsp:nvSpPr>
      <dsp:spPr>
        <a:xfrm>
          <a:off x="0" y="2812950"/>
          <a:ext cx="8245642" cy="13403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9953" tIns="479044" rIns="639953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Accessibles au sens de la loi</a:t>
          </a:r>
          <a:endParaRPr lang="fr-FR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Non accessibles au sens de la loi</a:t>
          </a:r>
          <a:endParaRPr lang="fr-FR" sz="2300" kern="1200" dirty="0"/>
        </a:p>
      </dsp:txBody>
      <dsp:txXfrm>
        <a:off x="0" y="2812950"/>
        <a:ext cx="8245642" cy="1340325"/>
      </dsp:txXfrm>
    </dsp:sp>
    <dsp:sp modelId="{ABB05A19-94D6-43FA-8E23-B720153D524E}">
      <dsp:nvSpPr>
        <dsp:cNvPr id="0" name=""/>
        <dsp:cNvSpPr/>
      </dsp:nvSpPr>
      <dsp:spPr>
        <a:xfrm>
          <a:off x="412282" y="2473470"/>
          <a:ext cx="5771949" cy="67896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166" tIns="0" rIns="218166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Classement des arrêts selon deux catégories</a:t>
          </a:r>
          <a:endParaRPr lang="fr-FR" sz="2300" kern="1200" dirty="0"/>
        </a:p>
      </dsp:txBody>
      <dsp:txXfrm>
        <a:off x="445426" y="2506614"/>
        <a:ext cx="5705661" cy="61267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810D58-3624-4D69-9438-0D33D237CF59}">
      <dsp:nvSpPr>
        <dsp:cNvPr id="0" name=""/>
        <dsp:cNvSpPr/>
      </dsp:nvSpPr>
      <dsp:spPr>
        <a:xfrm>
          <a:off x="0" y="194521"/>
          <a:ext cx="2916619" cy="695565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900" kern="1200" dirty="0" smtClean="0"/>
            <a:t>Pente en long</a:t>
          </a:r>
          <a:endParaRPr lang="fr-FR" sz="2900" kern="1200" dirty="0"/>
        </a:p>
      </dsp:txBody>
      <dsp:txXfrm>
        <a:off x="33955" y="228476"/>
        <a:ext cx="2848709" cy="627655"/>
      </dsp:txXfrm>
    </dsp:sp>
    <dsp:sp modelId="{9AFA1BC1-F0EC-4635-8543-1B206DF6C006}">
      <dsp:nvSpPr>
        <dsp:cNvPr id="0" name=""/>
        <dsp:cNvSpPr/>
      </dsp:nvSpPr>
      <dsp:spPr>
        <a:xfrm>
          <a:off x="0" y="890086"/>
          <a:ext cx="2916619" cy="48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603" tIns="36830" rIns="206248" bIns="3683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300" kern="1200" dirty="0" smtClean="0"/>
            <a:t>Inférieure à 5°</a:t>
          </a:r>
          <a:endParaRPr lang="fr-FR" sz="2300" kern="1200" dirty="0"/>
        </a:p>
      </dsp:txBody>
      <dsp:txXfrm>
        <a:off x="0" y="890086"/>
        <a:ext cx="2916619" cy="480240"/>
      </dsp:txXfrm>
    </dsp:sp>
    <dsp:sp modelId="{2ADF6506-98A4-4AD4-B24B-AF22A120C173}">
      <dsp:nvSpPr>
        <dsp:cNvPr id="0" name=""/>
        <dsp:cNvSpPr/>
      </dsp:nvSpPr>
      <dsp:spPr>
        <a:xfrm>
          <a:off x="0" y="1370326"/>
          <a:ext cx="2916619" cy="695565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900" kern="1200" dirty="0" smtClean="0"/>
            <a:t>Pente en travers</a:t>
          </a:r>
          <a:endParaRPr lang="fr-FR" sz="2900" kern="1200" dirty="0"/>
        </a:p>
      </dsp:txBody>
      <dsp:txXfrm>
        <a:off x="33955" y="1404281"/>
        <a:ext cx="2848709" cy="627655"/>
      </dsp:txXfrm>
    </dsp:sp>
    <dsp:sp modelId="{B98883A3-D64A-41FF-B85F-3D2D391CC98D}">
      <dsp:nvSpPr>
        <dsp:cNvPr id="0" name=""/>
        <dsp:cNvSpPr/>
      </dsp:nvSpPr>
      <dsp:spPr>
        <a:xfrm>
          <a:off x="0" y="2065891"/>
          <a:ext cx="2916619" cy="48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603" tIns="36830" rIns="206248" bIns="3683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300" kern="1200" dirty="0" smtClean="0"/>
            <a:t>Inférieure à 2°</a:t>
          </a:r>
          <a:endParaRPr lang="fr-FR" sz="2300" kern="1200" dirty="0"/>
        </a:p>
      </dsp:txBody>
      <dsp:txXfrm>
        <a:off x="0" y="2065891"/>
        <a:ext cx="2916619" cy="480240"/>
      </dsp:txXfrm>
    </dsp:sp>
    <dsp:sp modelId="{D73C5706-7DA2-4B9E-84F0-C629B66E4DE4}">
      <dsp:nvSpPr>
        <dsp:cNvPr id="0" name=""/>
        <dsp:cNvSpPr/>
      </dsp:nvSpPr>
      <dsp:spPr>
        <a:xfrm>
          <a:off x="0" y="2546131"/>
          <a:ext cx="2916619" cy="695565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900" kern="1200" dirty="0" smtClean="0"/>
            <a:t>Hauteur</a:t>
          </a:r>
          <a:endParaRPr lang="fr-FR" sz="2900" kern="1200" dirty="0"/>
        </a:p>
      </dsp:txBody>
      <dsp:txXfrm>
        <a:off x="33955" y="2580086"/>
        <a:ext cx="2848709" cy="627655"/>
      </dsp:txXfrm>
    </dsp:sp>
    <dsp:sp modelId="{AFB1BB5F-CFFD-4617-BDE2-45562B061A28}">
      <dsp:nvSpPr>
        <dsp:cNvPr id="0" name=""/>
        <dsp:cNvSpPr/>
      </dsp:nvSpPr>
      <dsp:spPr>
        <a:xfrm>
          <a:off x="0" y="3241696"/>
          <a:ext cx="2916619" cy="48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603" tIns="36830" rIns="206248" bIns="3683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300" kern="1200" dirty="0" smtClean="0"/>
            <a:t>Supérieure à 14 cm</a:t>
          </a:r>
          <a:endParaRPr lang="fr-FR" sz="2300" kern="1200" dirty="0"/>
        </a:p>
      </dsp:txBody>
      <dsp:txXfrm>
        <a:off x="0" y="3241696"/>
        <a:ext cx="2916619" cy="480240"/>
      </dsp:txXfrm>
    </dsp:sp>
    <dsp:sp modelId="{2EF01B4C-7282-4732-A55B-E89F4F9FC212}">
      <dsp:nvSpPr>
        <dsp:cNvPr id="0" name=""/>
        <dsp:cNvSpPr/>
      </dsp:nvSpPr>
      <dsp:spPr>
        <a:xfrm>
          <a:off x="0" y="3721936"/>
          <a:ext cx="2916619" cy="695565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900" kern="1200" dirty="0" smtClean="0"/>
            <a:t>Largeur</a:t>
          </a:r>
          <a:endParaRPr lang="fr-FR" sz="2900" kern="1200" dirty="0"/>
        </a:p>
      </dsp:txBody>
      <dsp:txXfrm>
        <a:off x="33955" y="3755891"/>
        <a:ext cx="2848709" cy="627655"/>
      </dsp:txXfrm>
    </dsp:sp>
    <dsp:sp modelId="{B15FE8A2-28BC-4E96-9C66-2F75D7B744B8}">
      <dsp:nvSpPr>
        <dsp:cNvPr id="0" name=""/>
        <dsp:cNvSpPr/>
      </dsp:nvSpPr>
      <dsp:spPr>
        <a:xfrm>
          <a:off x="0" y="4417501"/>
          <a:ext cx="2916619" cy="48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603" tIns="36830" rIns="206248" bIns="3683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300" kern="1200" dirty="0" smtClean="0"/>
            <a:t>Supérieure à 2,20 m</a:t>
          </a:r>
          <a:endParaRPr lang="fr-FR" sz="2300" kern="1200" dirty="0"/>
        </a:p>
      </dsp:txBody>
      <dsp:txXfrm>
        <a:off x="0" y="4417501"/>
        <a:ext cx="2916619" cy="4802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CE73B8-0B5D-46E8-911B-FC1C6F591445}">
      <dsp:nvSpPr>
        <dsp:cNvPr id="0" name=""/>
        <dsp:cNvSpPr/>
      </dsp:nvSpPr>
      <dsp:spPr>
        <a:xfrm>
          <a:off x="0" y="410367"/>
          <a:ext cx="5032422" cy="157342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1453" tIns="479044" rIns="651453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Formation pluridisciplinaire</a:t>
          </a:r>
          <a:endParaRPr lang="fr-FR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Formation en cinq ans</a:t>
          </a:r>
          <a:endParaRPr lang="fr-FR" sz="2300" kern="1200" dirty="0"/>
        </a:p>
      </dsp:txBody>
      <dsp:txXfrm>
        <a:off x="0" y="410367"/>
        <a:ext cx="5032422" cy="1573424"/>
      </dsp:txXfrm>
    </dsp:sp>
    <dsp:sp modelId="{03017FAF-3682-4359-A66C-D086617B6FEB}">
      <dsp:nvSpPr>
        <dsp:cNvPr id="0" name=""/>
        <dsp:cNvSpPr/>
      </dsp:nvSpPr>
      <dsp:spPr>
        <a:xfrm>
          <a:off x="419690" y="11847"/>
          <a:ext cx="3369105" cy="79704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086" tIns="0" rIns="222086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Diplôme d’ingénieur</a:t>
          </a:r>
          <a:endParaRPr lang="fr-FR" sz="2300" kern="1200" dirty="0"/>
        </a:p>
      </dsp:txBody>
      <dsp:txXfrm>
        <a:off x="458598" y="50755"/>
        <a:ext cx="3291289" cy="719224"/>
      </dsp:txXfrm>
    </dsp:sp>
    <dsp:sp modelId="{A5B13AA5-C9D1-4C5E-9AD3-578AC7B5FAC1}">
      <dsp:nvSpPr>
        <dsp:cNvPr id="0" name=""/>
        <dsp:cNvSpPr/>
      </dsp:nvSpPr>
      <dsp:spPr>
        <a:xfrm>
          <a:off x="0" y="2528112"/>
          <a:ext cx="4993810" cy="24239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1453" tIns="479044" rIns="651453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Mise en application des notions enseignées pour une commande réelle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Douze semaines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Stage en groupe</a:t>
          </a:r>
        </a:p>
      </dsp:txBody>
      <dsp:txXfrm>
        <a:off x="0" y="2528112"/>
        <a:ext cx="4993810" cy="2423925"/>
      </dsp:txXfrm>
    </dsp:sp>
    <dsp:sp modelId="{42BB0DF7-C4CE-418B-92B8-6B45E5D081C2}">
      <dsp:nvSpPr>
        <dsp:cNvPr id="0" name=""/>
        <dsp:cNvSpPr/>
      </dsp:nvSpPr>
      <dsp:spPr>
        <a:xfrm>
          <a:off x="419690" y="2129592"/>
          <a:ext cx="3330502" cy="79704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086" tIns="0" rIns="222086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Stage de quatrième année</a:t>
          </a:r>
        </a:p>
      </dsp:txBody>
      <dsp:txXfrm>
        <a:off x="458598" y="2168500"/>
        <a:ext cx="3252686" cy="719224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810D58-3624-4D69-9438-0D33D237CF59}">
      <dsp:nvSpPr>
        <dsp:cNvPr id="0" name=""/>
        <dsp:cNvSpPr/>
      </dsp:nvSpPr>
      <dsp:spPr>
        <a:xfrm>
          <a:off x="0" y="194521"/>
          <a:ext cx="2916619" cy="695565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900" kern="1200" dirty="0" smtClean="0"/>
            <a:t>Pente en long</a:t>
          </a:r>
          <a:endParaRPr lang="fr-FR" sz="2900" kern="1200" dirty="0"/>
        </a:p>
      </dsp:txBody>
      <dsp:txXfrm>
        <a:off x="33955" y="228476"/>
        <a:ext cx="2848709" cy="627655"/>
      </dsp:txXfrm>
    </dsp:sp>
    <dsp:sp modelId="{9AFA1BC1-F0EC-4635-8543-1B206DF6C006}">
      <dsp:nvSpPr>
        <dsp:cNvPr id="0" name=""/>
        <dsp:cNvSpPr/>
      </dsp:nvSpPr>
      <dsp:spPr>
        <a:xfrm>
          <a:off x="0" y="890086"/>
          <a:ext cx="2916619" cy="48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603" tIns="36830" rIns="206248" bIns="3683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300" kern="1200" dirty="0" smtClean="0"/>
            <a:t>Inférieure à 5°</a:t>
          </a:r>
          <a:endParaRPr lang="fr-FR" sz="2300" kern="1200" dirty="0"/>
        </a:p>
      </dsp:txBody>
      <dsp:txXfrm>
        <a:off x="0" y="890086"/>
        <a:ext cx="2916619" cy="480240"/>
      </dsp:txXfrm>
    </dsp:sp>
    <dsp:sp modelId="{2ADF6506-98A4-4AD4-B24B-AF22A120C173}">
      <dsp:nvSpPr>
        <dsp:cNvPr id="0" name=""/>
        <dsp:cNvSpPr/>
      </dsp:nvSpPr>
      <dsp:spPr>
        <a:xfrm>
          <a:off x="0" y="1370326"/>
          <a:ext cx="2916619" cy="695565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900" kern="1200" dirty="0" smtClean="0"/>
            <a:t>Pente en travers</a:t>
          </a:r>
          <a:endParaRPr lang="fr-FR" sz="2900" kern="1200" dirty="0"/>
        </a:p>
      </dsp:txBody>
      <dsp:txXfrm>
        <a:off x="33955" y="1404281"/>
        <a:ext cx="2848709" cy="627655"/>
      </dsp:txXfrm>
    </dsp:sp>
    <dsp:sp modelId="{B98883A3-D64A-41FF-B85F-3D2D391CC98D}">
      <dsp:nvSpPr>
        <dsp:cNvPr id="0" name=""/>
        <dsp:cNvSpPr/>
      </dsp:nvSpPr>
      <dsp:spPr>
        <a:xfrm>
          <a:off x="0" y="2065891"/>
          <a:ext cx="2916619" cy="48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603" tIns="36830" rIns="206248" bIns="3683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300" kern="1200" dirty="0" smtClean="0"/>
            <a:t>Inférieure à 2°</a:t>
          </a:r>
          <a:endParaRPr lang="fr-FR" sz="2300" kern="1200" dirty="0"/>
        </a:p>
      </dsp:txBody>
      <dsp:txXfrm>
        <a:off x="0" y="2065891"/>
        <a:ext cx="2916619" cy="480240"/>
      </dsp:txXfrm>
    </dsp:sp>
    <dsp:sp modelId="{D73C5706-7DA2-4B9E-84F0-C629B66E4DE4}">
      <dsp:nvSpPr>
        <dsp:cNvPr id="0" name=""/>
        <dsp:cNvSpPr/>
      </dsp:nvSpPr>
      <dsp:spPr>
        <a:xfrm>
          <a:off x="0" y="2546131"/>
          <a:ext cx="2916619" cy="695565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900" kern="1200" dirty="0" smtClean="0"/>
            <a:t>Hauteur</a:t>
          </a:r>
          <a:endParaRPr lang="fr-FR" sz="2900" kern="1200" dirty="0"/>
        </a:p>
      </dsp:txBody>
      <dsp:txXfrm>
        <a:off x="33955" y="2580086"/>
        <a:ext cx="2848709" cy="627655"/>
      </dsp:txXfrm>
    </dsp:sp>
    <dsp:sp modelId="{AFB1BB5F-CFFD-4617-BDE2-45562B061A28}">
      <dsp:nvSpPr>
        <dsp:cNvPr id="0" name=""/>
        <dsp:cNvSpPr/>
      </dsp:nvSpPr>
      <dsp:spPr>
        <a:xfrm>
          <a:off x="0" y="3241696"/>
          <a:ext cx="2916619" cy="48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603" tIns="36830" rIns="206248" bIns="3683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300" kern="1200" dirty="0" smtClean="0"/>
            <a:t>Supérieure à 14 cm</a:t>
          </a:r>
          <a:endParaRPr lang="fr-FR" sz="2300" kern="1200" dirty="0"/>
        </a:p>
      </dsp:txBody>
      <dsp:txXfrm>
        <a:off x="0" y="3241696"/>
        <a:ext cx="2916619" cy="480240"/>
      </dsp:txXfrm>
    </dsp:sp>
    <dsp:sp modelId="{2EF01B4C-7282-4732-A55B-E89F4F9FC212}">
      <dsp:nvSpPr>
        <dsp:cNvPr id="0" name=""/>
        <dsp:cNvSpPr/>
      </dsp:nvSpPr>
      <dsp:spPr>
        <a:xfrm>
          <a:off x="0" y="3721936"/>
          <a:ext cx="2916619" cy="695565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900" kern="1200" dirty="0" smtClean="0"/>
            <a:t>Largeur</a:t>
          </a:r>
          <a:endParaRPr lang="fr-FR" sz="2900" kern="1200" dirty="0"/>
        </a:p>
      </dsp:txBody>
      <dsp:txXfrm>
        <a:off x="33955" y="3755891"/>
        <a:ext cx="2848709" cy="627655"/>
      </dsp:txXfrm>
    </dsp:sp>
    <dsp:sp modelId="{B15FE8A2-28BC-4E96-9C66-2F75D7B744B8}">
      <dsp:nvSpPr>
        <dsp:cNvPr id="0" name=""/>
        <dsp:cNvSpPr/>
      </dsp:nvSpPr>
      <dsp:spPr>
        <a:xfrm>
          <a:off x="0" y="4417501"/>
          <a:ext cx="2916619" cy="48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603" tIns="36830" rIns="206248" bIns="3683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300" kern="1200" dirty="0" smtClean="0"/>
            <a:t>Supérieure à 1,80 m</a:t>
          </a:r>
          <a:endParaRPr lang="fr-FR" sz="2300" kern="1200" dirty="0"/>
        </a:p>
      </dsp:txBody>
      <dsp:txXfrm>
        <a:off x="0" y="4417501"/>
        <a:ext cx="2916619" cy="48024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CC7308-5BC2-481D-A1EB-B407C480779F}">
      <dsp:nvSpPr>
        <dsp:cNvPr id="0" name=""/>
        <dsp:cNvSpPr/>
      </dsp:nvSpPr>
      <dsp:spPr>
        <a:xfrm>
          <a:off x="0" y="367469"/>
          <a:ext cx="7520940" cy="2551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3709" tIns="374904" rIns="583709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Ligne structurante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Nombre de lignes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Pôle d’échange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Pôles générateurs de déplacement</a:t>
          </a:r>
          <a:endParaRPr lang="fr-FR" sz="1800" kern="1200" dirty="0">
            <a:latin typeface="+mn-lt"/>
          </a:endParaRP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Pôles d’habitats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Pôles d’emplois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Etablissements recevant du public</a:t>
          </a:r>
          <a:endParaRPr lang="fr-FR" sz="1800" kern="1200" dirty="0">
            <a:latin typeface="+mn-lt"/>
          </a:endParaRPr>
        </a:p>
      </dsp:txBody>
      <dsp:txXfrm>
        <a:off x="0" y="367469"/>
        <a:ext cx="7520940" cy="2551500"/>
      </dsp:txXfrm>
    </dsp:sp>
    <dsp:sp modelId="{72506E1A-B758-4C36-A7B7-D007EE514A71}">
      <dsp:nvSpPr>
        <dsp:cNvPr id="0" name=""/>
        <dsp:cNvSpPr/>
      </dsp:nvSpPr>
      <dsp:spPr>
        <a:xfrm>
          <a:off x="376047" y="101789"/>
          <a:ext cx="5264658" cy="53136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992" tIns="0" rIns="19899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latin typeface="+mn-lt"/>
            </a:rPr>
            <a:t>Les critères législatifs</a:t>
          </a:r>
          <a:endParaRPr lang="fr-FR" sz="1800" kern="1200" dirty="0"/>
        </a:p>
      </dsp:txBody>
      <dsp:txXfrm>
        <a:off x="401986" y="127728"/>
        <a:ext cx="5212780" cy="479482"/>
      </dsp:txXfrm>
    </dsp:sp>
    <dsp:sp modelId="{90001F66-A0E4-4CD2-A745-F6329F50BE70}">
      <dsp:nvSpPr>
        <dsp:cNvPr id="0" name=""/>
        <dsp:cNvSpPr/>
      </dsp:nvSpPr>
      <dsp:spPr>
        <a:xfrm>
          <a:off x="0" y="3281849"/>
          <a:ext cx="7520940" cy="7654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3709" tIns="374904" rIns="583709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solidFill>
                <a:schemeClr val="tx1"/>
              </a:solidFill>
              <a:latin typeface="+mn-lt"/>
            </a:rPr>
            <a:t>Fréquentation</a:t>
          </a:r>
          <a:endParaRPr lang="fr-FR" sz="1800" kern="1200" dirty="0">
            <a:solidFill>
              <a:schemeClr val="tx1"/>
            </a:solidFill>
            <a:latin typeface="+mn-lt"/>
          </a:endParaRPr>
        </a:p>
      </dsp:txBody>
      <dsp:txXfrm>
        <a:off x="0" y="3281849"/>
        <a:ext cx="7520940" cy="765450"/>
      </dsp:txXfrm>
    </dsp:sp>
    <dsp:sp modelId="{7D6C3247-A4C7-4589-879B-487BF1DBCF83}">
      <dsp:nvSpPr>
        <dsp:cNvPr id="0" name=""/>
        <dsp:cNvSpPr/>
      </dsp:nvSpPr>
      <dsp:spPr>
        <a:xfrm>
          <a:off x="376047" y="3016169"/>
          <a:ext cx="5264658" cy="531360"/>
        </a:xfrm>
        <a:prstGeom prst="roundRect">
          <a:avLst/>
        </a:prstGeom>
        <a:solidFill>
          <a:srgbClr val="1E8DA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992" tIns="0" rIns="19899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solidFill>
                <a:schemeClr val="bg1"/>
              </a:solidFill>
              <a:latin typeface="+mn-lt"/>
            </a:rPr>
            <a:t>Mise en place d’un critère complémentaire</a:t>
          </a:r>
          <a:endParaRPr lang="fr-FR" sz="1800" kern="1200" dirty="0">
            <a:solidFill>
              <a:schemeClr val="bg1"/>
            </a:solidFill>
            <a:latin typeface="+mn-lt"/>
          </a:endParaRPr>
        </a:p>
      </dsp:txBody>
      <dsp:txXfrm>
        <a:off x="401986" y="3042108"/>
        <a:ext cx="5212780" cy="479482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CC7308-5BC2-481D-A1EB-B407C480779F}">
      <dsp:nvSpPr>
        <dsp:cNvPr id="0" name=""/>
        <dsp:cNvSpPr/>
      </dsp:nvSpPr>
      <dsp:spPr>
        <a:xfrm>
          <a:off x="0" y="367469"/>
          <a:ext cx="7520940" cy="2551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3709" tIns="374904" rIns="583709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Ligne structurante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Nombre de lignes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Pôle d’échange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Pôles générateurs de déplacement</a:t>
          </a:r>
          <a:endParaRPr lang="fr-FR" sz="1800" kern="1200" dirty="0">
            <a:latin typeface="+mn-lt"/>
          </a:endParaRP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Pôles d’habitat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Pôles d’emplois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Etablissements recevant du public</a:t>
          </a:r>
          <a:endParaRPr lang="fr-FR" sz="1800" kern="1200" dirty="0">
            <a:latin typeface="+mn-lt"/>
          </a:endParaRPr>
        </a:p>
      </dsp:txBody>
      <dsp:txXfrm>
        <a:off x="0" y="367469"/>
        <a:ext cx="7520940" cy="2551500"/>
      </dsp:txXfrm>
    </dsp:sp>
    <dsp:sp modelId="{72506E1A-B758-4C36-A7B7-D007EE514A71}">
      <dsp:nvSpPr>
        <dsp:cNvPr id="0" name=""/>
        <dsp:cNvSpPr/>
      </dsp:nvSpPr>
      <dsp:spPr>
        <a:xfrm>
          <a:off x="376047" y="101789"/>
          <a:ext cx="5264658" cy="53136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992" tIns="0" rIns="19899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latin typeface="+mn-lt"/>
            </a:rPr>
            <a:t>Les critères législatifs</a:t>
          </a:r>
          <a:endParaRPr lang="fr-FR" sz="1800" kern="1200" dirty="0"/>
        </a:p>
      </dsp:txBody>
      <dsp:txXfrm>
        <a:off x="401986" y="127728"/>
        <a:ext cx="5212780" cy="479482"/>
      </dsp:txXfrm>
    </dsp:sp>
    <dsp:sp modelId="{90001F66-A0E4-4CD2-A745-F6329F50BE70}">
      <dsp:nvSpPr>
        <dsp:cNvPr id="0" name=""/>
        <dsp:cNvSpPr/>
      </dsp:nvSpPr>
      <dsp:spPr>
        <a:xfrm>
          <a:off x="0" y="3281849"/>
          <a:ext cx="7520940" cy="7654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3709" tIns="374904" rIns="583709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solidFill>
                <a:schemeClr val="tx1"/>
              </a:solidFill>
              <a:latin typeface="+mn-lt"/>
            </a:rPr>
            <a:t>Fréquentation</a:t>
          </a:r>
          <a:endParaRPr lang="fr-FR" sz="1800" kern="1200" dirty="0">
            <a:solidFill>
              <a:schemeClr val="tx1"/>
            </a:solidFill>
            <a:latin typeface="+mn-lt"/>
          </a:endParaRPr>
        </a:p>
      </dsp:txBody>
      <dsp:txXfrm>
        <a:off x="0" y="3281849"/>
        <a:ext cx="7520940" cy="765450"/>
      </dsp:txXfrm>
    </dsp:sp>
    <dsp:sp modelId="{7D6C3247-A4C7-4589-879B-487BF1DBCF83}">
      <dsp:nvSpPr>
        <dsp:cNvPr id="0" name=""/>
        <dsp:cNvSpPr/>
      </dsp:nvSpPr>
      <dsp:spPr>
        <a:xfrm>
          <a:off x="376047" y="3016169"/>
          <a:ext cx="5264658" cy="531360"/>
        </a:xfrm>
        <a:prstGeom prst="roundRect">
          <a:avLst/>
        </a:prstGeom>
        <a:solidFill>
          <a:srgbClr val="F1862D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992" tIns="0" rIns="19899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solidFill>
                <a:schemeClr val="bg1"/>
              </a:solidFill>
              <a:latin typeface="+mn-lt"/>
            </a:rPr>
            <a:t>Mise en place d’un critère complémentaire</a:t>
          </a:r>
          <a:endParaRPr lang="fr-FR" sz="1800" kern="1200" dirty="0">
            <a:solidFill>
              <a:schemeClr val="bg1"/>
            </a:solidFill>
            <a:latin typeface="+mn-lt"/>
          </a:endParaRPr>
        </a:p>
      </dsp:txBody>
      <dsp:txXfrm>
        <a:off x="401986" y="3042108"/>
        <a:ext cx="5212780" cy="479482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E12214-34B0-494F-8DBC-55C410FAF1B1}">
      <dsp:nvSpPr>
        <dsp:cNvPr id="0" name=""/>
        <dsp:cNvSpPr/>
      </dsp:nvSpPr>
      <dsp:spPr>
        <a:xfrm>
          <a:off x="1546665" y="114520"/>
          <a:ext cx="5458241" cy="5378138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0" kern="1200" dirty="0" smtClean="0">
              <a:solidFill>
                <a:schemeClr val="bg1"/>
              </a:solidFill>
            </a:rPr>
            <a:t>4 - Changement </a:t>
          </a:r>
          <a:r>
            <a:rPr lang="fr-FR" sz="1400" b="0" kern="1200" dirty="0">
              <a:solidFill>
                <a:schemeClr val="bg1"/>
              </a:solidFill>
            </a:rPr>
            <a:t>avec influence sur la </a:t>
          </a:r>
          <a:r>
            <a:rPr lang="fr-FR" sz="1400" b="0" kern="1200" dirty="0" smtClean="0">
              <a:solidFill>
                <a:schemeClr val="bg1"/>
              </a:solidFill>
            </a:rPr>
            <a:t>circulation (chicane, écluse…)</a:t>
          </a:r>
          <a:endParaRPr lang="fr-FR" sz="1400" b="0" kern="1200" dirty="0">
            <a:solidFill>
              <a:schemeClr val="bg1"/>
            </a:solidFill>
          </a:endParaRPr>
        </a:p>
      </dsp:txBody>
      <dsp:txXfrm>
        <a:off x="3512724" y="383427"/>
        <a:ext cx="1526124" cy="806720"/>
      </dsp:txXfrm>
    </dsp:sp>
    <dsp:sp modelId="{254C55EA-9DBB-45A7-BF41-03713B81CF09}">
      <dsp:nvSpPr>
        <dsp:cNvPr id="0" name=""/>
        <dsp:cNvSpPr/>
      </dsp:nvSpPr>
      <dsp:spPr>
        <a:xfrm>
          <a:off x="2092489" y="1222868"/>
          <a:ext cx="4366593" cy="4302511"/>
        </a:xfrm>
        <a:prstGeom prst="ellipse">
          <a:avLst/>
        </a:prstGeom>
        <a:solidFill>
          <a:srgbClr val="FF66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0" kern="1200" dirty="0" smtClean="0">
              <a:solidFill>
                <a:schemeClr val="bg1"/>
              </a:solidFill>
            </a:rPr>
            <a:t>3 - Changement </a:t>
          </a:r>
          <a:r>
            <a:rPr lang="fr-FR" sz="1400" b="0" kern="1200" dirty="0">
              <a:solidFill>
                <a:schemeClr val="bg1"/>
              </a:solidFill>
            </a:rPr>
            <a:t>de largeur avec avancée sur </a:t>
          </a:r>
          <a:r>
            <a:rPr lang="fr-FR" sz="1400" b="0" kern="1200" dirty="0" smtClean="0">
              <a:solidFill>
                <a:schemeClr val="bg1"/>
              </a:solidFill>
            </a:rPr>
            <a:t>chaussée</a:t>
          </a:r>
          <a:endParaRPr lang="fr-FR" sz="1400" b="0" kern="1200" dirty="0">
            <a:solidFill>
              <a:schemeClr val="bg1"/>
            </a:solidFill>
          </a:endParaRPr>
        </a:p>
      </dsp:txBody>
      <dsp:txXfrm>
        <a:off x="3512724" y="1481018"/>
        <a:ext cx="1526124" cy="774451"/>
      </dsp:txXfrm>
    </dsp:sp>
    <dsp:sp modelId="{CB591873-4B3F-4A94-9593-A42FAB4E118B}">
      <dsp:nvSpPr>
        <dsp:cNvPr id="0" name=""/>
        <dsp:cNvSpPr/>
      </dsp:nvSpPr>
      <dsp:spPr>
        <a:xfrm>
          <a:off x="2638313" y="2331216"/>
          <a:ext cx="3274945" cy="3226883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0" kern="1200" dirty="0" smtClean="0">
              <a:solidFill>
                <a:schemeClr val="tx1"/>
              </a:solidFill>
            </a:rPr>
            <a:t>2 - Changement </a:t>
          </a:r>
          <a:r>
            <a:rPr lang="fr-FR" sz="1400" b="0" kern="1200" dirty="0">
              <a:solidFill>
                <a:schemeClr val="tx1"/>
              </a:solidFill>
            </a:rPr>
            <a:t>de largeur facile</a:t>
          </a:r>
        </a:p>
      </dsp:txBody>
      <dsp:txXfrm>
        <a:off x="3512724" y="2573232"/>
        <a:ext cx="1526124" cy="726048"/>
      </dsp:txXfrm>
    </dsp:sp>
    <dsp:sp modelId="{DB389FF7-4F17-4C2E-81FF-BCA98E40A106}">
      <dsp:nvSpPr>
        <dsp:cNvPr id="0" name=""/>
        <dsp:cNvSpPr/>
      </dsp:nvSpPr>
      <dsp:spPr>
        <a:xfrm>
          <a:off x="3184138" y="3439564"/>
          <a:ext cx="2183296" cy="2151255"/>
        </a:xfrm>
        <a:prstGeom prst="ellipse">
          <a:avLst/>
        </a:prstGeom>
        <a:solidFill>
          <a:srgbClr val="008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0" kern="1200" dirty="0" smtClean="0">
              <a:solidFill>
                <a:schemeClr val="bg1"/>
              </a:solidFill>
            </a:rPr>
            <a:t>1 – Modification de </a:t>
          </a:r>
          <a:r>
            <a:rPr lang="fr-FR" sz="1400" b="0" kern="1200" dirty="0">
              <a:solidFill>
                <a:schemeClr val="bg1"/>
              </a:solidFill>
            </a:rPr>
            <a:t>la hauteur</a:t>
          </a:r>
        </a:p>
      </dsp:txBody>
      <dsp:txXfrm>
        <a:off x="3503874" y="3977377"/>
        <a:ext cx="1543823" cy="1075627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A4738-C539-4785-961B-95CA5BE249FB}">
      <dsp:nvSpPr>
        <dsp:cNvPr id="0" name=""/>
        <dsp:cNvSpPr/>
      </dsp:nvSpPr>
      <dsp:spPr>
        <a:xfrm>
          <a:off x="0" y="454442"/>
          <a:ext cx="8351949" cy="1738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8204" tIns="479044" rIns="648204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Sensibilisation aux handicaps</a:t>
          </a:r>
          <a:endParaRPr lang="fr-FR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Formations techniques</a:t>
          </a:r>
          <a:endParaRPr lang="fr-FR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Formation premiers secours</a:t>
          </a:r>
          <a:endParaRPr lang="fr-FR" sz="2300" kern="1200" dirty="0"/>
        </a:p>
      </dsp:txBody>
      <dsp:txXfrm>
        <a:off x="0" y="454442"/>
        <a:ext cx="8351949" cy="1738800"/>
      </dsp:txXfrm>
    </dsp:sp>
    <dsp:sp modelId="{24FE1B16-60FA-4D19-BA1F-631703F4CEFB}">
      <dsp:nvSpPr>
        <dsp:cNvPr id="0" name=""/>
        <dsp:cNvSpPr/>
      </dsp:nvSpPr>
      <dsp:spPr>
        <a:xfrm>
          <a:off x="417597" y="114962"/>
          <a:ext cx="5846364" cy="67896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79" tIns="0" rIns="220979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Formation du personnel</a:t>
          </a:r>
          <a:endParaRPr lang="fr-FR" sz="2300" kern="1200" dirty="0"/>
        </a:p>
      </dsp:txBody>
      <dsp:txXfrm>
        <a:off x="450741" y="148106"/>
        <a:ext cx="5780076" cy="612672"/>
      </dsp:txXfrm>
    </dsp:sp>
    <dsp:sp modelId="{42CB5B0B-73D7-40BC-91C8-ACFC03FC472E}">
      <dsp:nvSpPr>
        <dsp:cNvPr id="0" name=""/>
        <dsp:cNvSpPr/>
      </dsp:nvSpPr>
      <dsp:spPr>
        <a:xfrm>
          <a:off x="0" y="2708436"/>
          <a:ext cx="8351949" cy="13403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8204" tIns="479044" rIns="648204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>
              <a:solidFill>
                <a:schemeClr val="tx1"/>
              </a:solidFill>
            </a:rPr>
            <a:t>Au fil du temps sur les arrêts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>
              <a:solidFill>
                <a:schemeClr val="tx1"/>
              </a:solidFill>
            </a:rPr>
            <a:t>Sous forme d’un rapport annuel</a:t>
          </a:r>
        </a:p>
      </dsp:txBody>
      <dsp:txXfrm>
        <a:off x="0" y="2708436"/>
        <a:ext cx="8351949" cy="1340325"/>
      </dsp:txXfrm>
    </dsp:sp>
    <dsp:sp modelId="{00E70C77-1F23-453E-ABA0-D0B8078E67FE}">
      <dsp:nvSpPr>
        <dsp:cNvPr id="0" name=""/>
        <dsp:cNvSpPr/>
      </dsp:nvSpPr>
      <dsp:spPr>
        <a:xfrm>
          <a:off x="417597" y="2317442"/>
          <a:ext cx="5846364" cy="67896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79" tIns="0" rIns="220979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Communication sur la mise en accessibilité</a:t>
          </a:r>
        </a:p>
      </dsp:txBody>
      <dsp:txXfrm>
        <a:off x="450741" y="2350586"/>
        <a:ext cx="5780076" cy="612672"/>
      </dsp:txXfrm>
    </dsp:sp>
    <dsp:sp modelId="{220A6EE5-33EF-459E-B667-76009F91CDD3}">
      <dsp:nvSpPr>
        <dsp:cNvPr id="0" name=""/>
        <dsp:cNvSpPr/>
      </dsp:nvSpPr>
      <dsp:spPr>
        <a:xfrm>
          <a:off x="0" y="4460927"/>
          <a:ext cx="8351949" cy="5796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43D94D-0F1C-417D-8936-C01CCC2CEEA1}">
      <dsp:nvSpPr>
        <dsp:cNvPr id="0" name=""/>
        <dsp:cNvSpPr/>
      </dsp:nvSpPr>
      <dsp:spPr>
        <a:xfrm>
          <a:off x="417597" y="4121447"/>
          <a:ext cx="5846364" cy="67896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79" tIns="0" rIns="220979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Mise en place d’un transport de substitution</a:t>
          </a:r>
          <a:endParaRPr lang="fr-FR" sz="2300" kern="1200" dirty="0"/>
        </a:p>
      </dsp:txBody>
      <dsp:txXfrm>
        <a:off x="450741" y="4154591"/>
        <a:ext cx="5780076" cy="612672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A4738-C539-4785-961B-95CA5BE249FB}">
      <dsp:nvSpPr>
        <dsp:cNvPr id="0" name=""/>
        <dsp:cNvSpPr/>
      </dsp:nvSpPr>
      <dsp:spPr>
        <a:xfrm>
          <a:off x="0" y="454442"/>
          <a:ext cx="8351949" cy="1738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8204" tIns="479044" rIns="648204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Sensibilisation aux handicaps</a:t>
          </a:r>
          <a:endParaRPr lang="fr-FR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Formations techniques</a:t>
          </a:r>
          <a:endParaRPr lang="fr-FR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Formation premiers secours</a:t>
          </a:r>
          <a:endParaRPr lang="fr-FR" sz="2300" kern="1200" dirty="0"/>
        </a:p>
      </dsp:txBody>
      <dsp:txXfrm>
        <a:off x="0" y="454442"/>
        <a:ext cx="8351949" cy="1738800"/>
      </dsp:txXfrm>
    </dsp:sp>
    <dsp:sp modelId="{24FE1B16-60FA-4D19-BA1F-631703F4CEFB}">
      <dsp:nvSpPr>
        <dsp:cNvPr id="0" name=""/>
        <dsp:cNvSpPr/>
      </dsp:nvSpPr>
      <dsp:spPr>
        <a:xfrm>
          <a:off x="417597" y="114962"/>
          <a:ext cx="5846364" cy="67896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79" tIns="0" rIns="220979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Formation du personnel</a:t>
          </a:r>
          <a:endParaRPr lang="fr-FR" sz="2300" kern="1200" dirty="0"/>
        </a:p>
      </dsp:txBody>
      <dsp:txXfrm>
        <a:off x="450741" y="148106"/>
        <a:ext cx="5780076" cy="612672"/>
      </dsp:txXfrm>
    </dsp:sp>
    <dsp:sp modelId="{42CB5B0B-73D7-40BC-91C8-ACFC03FC472E}">
      <dsp:nvSpPr>
        <dsp:cNvPr id="0" name=""/>
        <dsp:cNvSpPr/>
      </dsp:nvSpPr>
      <dsp:spPr>
        <a:xfrm>
          <a:off x="0" y="2708436"/>
          <a:ext cx="8351949" cy="13403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8204" tIns="479044" rIns="648204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>
              <a:solidFill>
                <a:schemeClr val="tx1"/>
              </a:solidFill>
            </a:rPr>
            <a:t>Au fil du temps sur les arrêts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>
              <a:solidFill>
                <a:schemeClr val="tx1"/>
              </a:solidFill>
            </a:rPr>
            <a:t>Sous forme d’un rapport annuel</a:t>
          </a:r>
        </a:p>
      </dsp:txBody>
      <dsp:txXfrm>
        <a:off x="0" y="2708436"/>
        <a:ext cx="8351949" cy="1340325"/>
      </dsp:txXfrm>
    </dsp:sp>
    <dsp:sp modelId="{00E70C77-1F23-453E-ABA0-D0B8078E67FE}">
      <dsp:nvSpPr>
        <dsp:cNvPr id="0" name=""/>
        <dsp:cNvSpPr/>
      </dsp:nvSpPr>
      <dsp:spPr>
        <a:xfrm>
          <a:off x="417597" y="2317442"/>
          <a:ext cx="5846364" cy="67896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79" tIns="0" rIns="220979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Communication sur la mise en accessibilité</a:t>
          </a:r>
        </a:p>
      </dsp:txBody>
      <dsp:txXfrm>
        <a:off x="450741" y="2350586"/>
        <a:ext cx="5780076" cy="612672"/>
      </dsp:txXfrm>
    </dsp:sp>
    <dsp:sp modelId="{220A6EE5-33EF-459E-B667-76009F91CDD3}">
      <dsp:nvSpPr>
        <dsp:cNvPr id="0" name=""/>
        <dsp:cNvSpPr/>
      </dsp:nvSpPr>
      <dsp:spPr>
        <a:xfrm>
          <a:off x="0" y="4460927"/>
          <a:ext cx="8351949" cy="5796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43D94D-0F1C-417D-8936-C01CCC2CEEA1}">
      <dsp:nvSpPr>
        <dsp:cNvPr id="0" name=""/>
        <dsp:cNvSpPr/>
      </dsp:nvSpPr>
      <dsp:spPr>
        <a:xfrm>
          <a:off x="417597" y="4121447"/>
          <a:ext cx="5846364" cy="67896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79" tIns="0" rIns="220979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Mise en place d’un transport de substitution</a:t>
          </a:r>
          <a:endParaRPr lang="fr-FR" sz="2300" kern="1200" dirty="0"/>
        </a:p>
      </dsp:txBody>
      <dsp:txXfrm>
        <a:off x="450741" y="4154591"/>
        <a:ext cx="5780076" cy="612672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A4738-C539-4785-961B-95CA5BE249FB}">
      <dsp:nvSpPr>
        <dsp:cNvPr id="0" name=""/>
        <dsp:cNvSpPr/>
      </dsp:nvSpPr>
      <dsp:spPr>
        <a:xfrm>
          <a:off x="0" y="454442"/>
          <a:ext cx="8351949" cy="1738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8204" tIns="479044" rIns="648204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Sensibilisation aux handicaps</a:t>
          </a:r>
          <a:endParaRPr lang="fr-FR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Formations techniques</a:t>
          </a:r>
          <a:endParaRPr lang="fr-FR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/>
            <a:t>Formation premiers secours</a:t>
          </a:r>
          <a:endParaRPr lang="fr-FR" sz="2300" kern="1200" dirty="0"/>
        </a:p>
      </dsp:txBody>
      <dsp:txXfrm>
        <a:off x="0" y="454442"/>
        <a:ext cx="8351949" cy="1738800"/>
      </dsp:txXfrm>
    </dsp:sp>
    <dsp:sp modelId="{24FE1B16-60FA-4D19-BA1F-631703F4CEFB}">
      <dsp:nvSpPr>
        <dsp:cNvPr id="0" name=""/>
        <dsp:cNvSpPr/>
      </dsp:nvSpPr>
      <dsp:spPr>
        <a:xfrm>
          <a:off x="417597" y="114962"/>
          <a:ext cx="5846364" cy="67896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79" tIns="0" rIns="220979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Formation du personnel</a:t>
          </a:r>
          <a:endParaRPr lang="fr-FR" sz="2300" kern="1200" dirty="0"/>
        </a:p>
      </dsp:txBody>
      <dsp:txXfrm>
        <a:off x="450741" y="148106"/>
        <a:ext cx="5780076" cy="612672"/>
      </dsp:txXfrm>
    </dsp:sp>
    <dsp:sp modelId="{42CB5B0B-73D7-40BC-91C8-ACFC03FC472E}">
      <dsp:nvSpPr>
        <dsp:cNvPr id="0" name=""/>
        <dsp:cNvSpPr/>
      </dsp:nvSpPr>
      <dsp:spPr>
        <a:xfrm>
          <a:off x="0" y="2708436"/>
          <a:ext cx="8351949" cy="13403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8204" tIns="479044" rIns="648204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>
              <a:solidFill>
                <a:schemeClr val="tx1"/>
              </a:solidFill>
            </a:rPr>
            <a:t>Au fil du temps sur les arrêts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kern="1200" dirty="0" smtClean="0">
              <a:solidFill>
                <a:schemeClr val="tx1"/>
              </a:solidFill>
            </a:rPr>
            <a:t>Sous forme d’un rapport annuel</a:t>
          </a:r>
        </a:p>
      </dsp:txBody>
      <dsp:txXfrm>
        <a:off x="0" y="2708436"/>
        <a:ext cx="8351949" cy="1340325"/>
      </dsp:txXfrm>
    </dsp:sp>
    <dsp:sp modelId="{00E70C77-1F23-453E-ABA0-D0B8078E67FE}">
      <dsp:nvSpPr>
        <dsp:cNvPr id="0" name=""/>
        <dsp:cNvSpPr/>
      </dsp:nvSpPr>
      <dsp:spPr>
        <a:xfrm>
          <a:off x="417597" y="2317442"/>
          <a:ext cx="5846364" cy="67896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79" tIns="0" rIns="220979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Communication </a:t>
          </a:r>
          <a:r>
            <a:rPr lang="fr-FR" sz="2300" kern="1200" smtClean="0"/>
            <a:t>sur la mise en accessibilité</a:t>
          </a:r>
          <a:endParaRPr lang="fr-FR" sz="2300" kern="1200" dirty="0" smtClean="0"/>
        </a:p>
      </dsp:txBody>
      <dsp:txXfrm>
        <a:off x="450741" y="2350586"/>
        <a:ext cx="5780076" cy="612672"/>
      </dsp:txXfrm>
    </dsp:sp>
    <dsp:sp modelId="{220A6EE5-33EF-459E-B667-76009F91CDD3}">
      <dsp:nvSpPr>
        <dsp:cNvPr id="0" name=""/>
        <dsp:cNvSpPr/>
      </dsp:nvSpPr>
      <dsp:spPr>
        <a:xfrm>
          <a:off x="0" y="4460927"/>
          <a:ext cx="8351949" cy="5796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43D94D-0F1C-417D-8936-C01CCC2CEEA1}">
      <dsp:nvSpPr>
        <dsp:cNvPr id="0" name=""/>
        <dsp:cNvSpPr/>
      </dsp:nvSpPr>
      <dsp:spPr>
        <a:xfrm>
          <a:off x="417597" y="4121447"/>
          <a:ext cx="5846364" cy="67896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79" tIns="0" rIns="220979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Mise en place d’un transport de substitution</a:t>
          </a:r>
          <a:endParaRPr lang="fr-FR" sz="2300" kern="1200" dirty="0"/>
        </a:p>
      </dsp:txBody>
      <dsp:txXfrm>
        <a:off x="450741" y="4154591"/>
        <a:ext cx="5780076" cy="612672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4BBF6-DA54-45B3-BBF3-75FD016780CE}">
      <dsp:nvSpPr>
        <dsp:cNvPr id="0" name=""/>
        <dsp:cNvSpPr/>
      </dsp:nvSpPr>
      <dsp:spPr>
        <a:xfrm>
          <a:off x="0" y="1509574"/>
          <a:ext cx="7620000" cy="332000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1397" tIns="458216" rIns="591397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200" kern="1200" dirty="0" smtClean="0"/>
            <a:t>LAPLACE Edurne</a:t>
          </a:r>
          <a:endParaRPr lang="fr-FR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200" kern="1200" dirty="0" smtClean="0"/>
            <a:t>CESSY Eloïse</a:t>
          </a:r>
          <a:endParaRPr lang="fr-FR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200" kern="1200" dirty="0" smtClean="0"/>
            <a:t>RIVIERE Christophe</a:t>
          </a:r>
          <a:endParaRPr lang="fr-FR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200" kern="1200" dirty="0" smtClean="0"/>
            <a:t>PARMENTIER Félix</a:t>
          </a:r>
          <a:endParaRPr lang="fr-FR" sz="2200" kern="1200" dirty="0"/>
        </a:p>
      </dsp:txBody>
      <dsp:txXfrm>
        <a:off x="0" y="1509574"/>
        <a:ext cx="7620000" cy="3320004"/>
      </dsp:txXfrm>
    </dsp:sp>
    <dsp:sp modelId="{D8F49F83-B384-45DC-A8B3-06B85B4FCC2D}">
      <dsp:nvSpPr>
        <dsp:cNvPr id="0" name=""/>
        <dsp:cNvSpPr/>
      </dsp:nvSpPr>
      <dsp:spPr>
        <a:xfrm>
          <a:off x="362768" y="1184854"/>
          <a:ext cx="7255363" cy="64944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Présentation réalisée par les stagiaires du service transport</a:t>
          </a:r>
          <a:endParaRPr lang="fr-FR" sz="2200" kern="1200" dirty="0"/>
        </a:p>
      </dsp:txBody>
      <dsp:txXfrm>
        <a:off x="394471" y="1216557"/>
        <a:ext cx="7191957" cy="5860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77771-25D9-4471-8755-D8533E5D0240}">
      <dsp:nvSpPr>
        <dsp:cNvPr id="0" name=""/>
        <dsp:cNvSpPr/>
      </dsp:nvSpPr>
      <dsp:spPr>
        <a:xfrm>
          <a:off x="0" y="144689"/>
          <a:ext cx="8439150" cy="44928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Réalisation d’une veille sur les différents documents produits</a:t>
          </a:r>
          <a:endParaRPr lang="fr-FR" sz="1800" kern="1200" dirty="0"/>
        </a:p>
      </dsp:txBody>
      <dsp:txXfrm>
        <a:off x="21932" y="166621"/>
        <a:ext cx="8395286" cy="405416"/>
      </dsp:txXfrm>
    </dsp:sp>
    <dsp:sp modelId="{7511C9D2-5043-4F36-91A2-DE4E8766E652}">
      <dsp:nvSpPr>
        <dsp:cNvPr id="0" name=""/>
        <dsp:cNvSpPr/>
      </dsp:nvSpPr>
      <dsp:spPr>
        <a:xfrm>
          <a:off x="0" y="593969"/>
          <a:ext cx="8439150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Ancien SDA de la CAN</a:t>
          </a:r>
          <a:endParaRPr lang="fr-FR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SD’AP produits par d’autres agglomérations</a:t>
          </a:r>
          <a:endParaRPr lang="fr-FR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Rapports CIA</a:t>
          </a:r>
          <a:endParaRPr lang="fr-FR" sz="1900" kern="1200" dirty="0" smtClean="0"/>
        </a:p>
      </dsp:txBody>
      <dsp:txXfrm>
        <a:off x="0" y="593969"/>
        <a:ext cx="8439150" cy="993600"/>
      </dsp:txXfrm>
    </dsp:sp>
    <dsp:sp modelId="{0882B169-AF86-4281-8725-88A1AAAEFE90}">
      <dsp:nvSpPr>
        <dsp:cNvPr id="0" name=""/>
        <dsp:cNvSpPr/>
      </dsp:nvSpPr>
      <dsp:spPr>
        <a:xfrm>
          <a:off x="0" y="1587570"/>
          <a:ext cx="8439150" cy="4492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Réaliser un diagnostic des arrêts de la CAN</a:t>
          </a:r>
        </a:p>
      </dsp:txBody>
      <dsp:txXfrm>
        <a:off x="21932" y="1609502"/>
        <a:ext cx="8395286" cy="405416"/>
      </dsp:txXfrm>
    </dsp:sp>
    <dsp:sp modelId="{3B1AA684-F1B6-4DA1-85A3-F94965BCDA12}">
      <dsp:nvSpPr>
        <dsp:cNvPr id="0" name=""/>
        <dsp:cNvSpPr/>
      </dsp:nvSpPr>
      <dsp:spPr>
        <a:xfrm>
          <a:off x="0" y="2036850"/>
          <a:ext cx="8439150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dirty="0" smtClean="0"/>
            <a:t>Etudier les différents points réglementaires encadrant l’accessibilité d’un arrêt</a:t>
          </a:r>
        </a:p>
      </dsp:txBody>
      <dsp:txXfrm>
        <a:off x="0" y="2036850"/>
        <a:ext cx="8439150" cy="397440"/>
      </dsp:txXfrm>
    </dsp:sp>
    <dsp:sp modelId="{FE15AEE7-525A-42C0-B120-D853824A8F10}">
      <dsp:nvSpPr>
        <dsp:cNvPr id="0" name=""/>
        <dsp:cNvSpPr/>
      </dsp:nvSpPr>
      <dsp:spPr>
        <a:xfrm>
          <a:off x="0" y="2434290"/>
          <a:ext cx="8439150" cy="4492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Réaliser une étude comparative entre service TPMR et transport de substitution</a:t>
          </a:r>
        </a:p>
      </dsp:txBody>
      <dsp:txXfrm>
        <a:off x="21932" y="2456222"/>
        <a:ext cx="8395286" cy="405416"/>
      </dsp:txXfrm>
    </dsp:sp>
    <dsp:sp modelId="{EFF6CC79-E10F-4EE7-ADCD-1777BAEFE463}">
      <dsp:nvSpPr>
        <dsp:cNvPr id="0" name=""/>
        <dsp:cNvSpPr/>
      </dsp:nvSpPr>
      <dsp:spPr>
        <a:xfrm>
          <a:off x="0" y="2883570"/>
          <a:ext cx="8439150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Etude basée sur la comparaison avec d’autres agglomérations et sur la législation existante</a:t>
          </a:r>
          <a:endParaRPr lang="fr-FR" sz="1900" kern="1200" dirty="0" smtClean="0"/>
        </a:p>
      </dsp:txBody>
      <dsp:txXfrm>
        <a:off x="0" y="2883570"/>
        <a:ext cx="8439150" cy="596160"/>
      </dsp:txXfrm>
    </dsp:sp>
    <dsp:sp modelId="{1E7C85C6-D8D8-4AF6-995E-2E2C8B351229}">
      <dsp:nvSpPr>
        <dsp:cNvPr id="0" name=""/>
        <dsp:cNvSpPr/>
      </dsp:nvSpPr>
      <dsp:spPr>
        <a:xfrm>
          <a:off x="0" y="3479730"/>
          <a:ext cx="8439150" cy="4492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Réaliser les différents documents constitutifs du SD’AP</a:t>
          </a:r>
        </a:p>
      </dsp:txBody>
      <dsp:txXfrm>
        <a:off x="21932" y="3501662"/>
        <a:ext cx="8395286" cy="405416"/>
      </dsp:txXfrm>
    </dsp:sp>
    <dsp:sp modelId="{93199767-0301-45AF-BDD6-6FB820E19267}">
      <dsp:nvSpPr>
        <dsp:cNvPr id="0" name=""/>
        <dsp:cNvSpPr/>
      </dsp:nvSpPr>
      <dsp:spPr>
        <a:xfrm>
          <a:off x="0" y="3929010"/>
          <a:ext cx="8439150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Diagnostic</a:t>
          </a:r>
          <a:endParaRPr lang="fr-FR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dirty="0" smtClean="0"/>
            <a:t>Priorisation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dirty="0" smtClean="0"/>
            <a:t>Programmation</a:t>
          </a:r>
        </a:p>
      </dsp:txBody>
      <dsp:txXfrm>
        <a:off x="0" y="3929010"/>
        <a:ext cx="8439150" cy="9936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77771-25D9-4471-8755-D8533E5D0240}">
      <dsp:nvSpPr>
        <dsp:cNvPr id="0" name=""/>
        <dsp:cNvSpPr/>
      </dsp:nvSpPr>
      <dsp:spPr>
        <a:xfrm>
          <a:off x="0" y="144689"/>
          <a:ext cx="8439150" cy="4492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Réalisation d’une veille sur les différents documents produits</a:t>
          </a:r>
          <a:endParaRPr lang="fr-FR" sz="1800" kern="1200" dirty="0"/>
        </a:p>
      </dsp:txBody>
      <dsp:txXfrm>
        <a:off x="21932" y="166621"/>
        <a:ext cx="8395286" cy="405416"/>
      </dsp:txXfrm>
    </dsp:sp>
    <dsp:sp modelId="{7511C9D2-5043-4F36-91A2-DE4E8766E652}">
      <dsp:nvSpPr>
        <dsp:cNvPr id="0" name=""/>
        <dsp:cNvSpPr/>
      </dsp:nvSpPr>
      <dsp:spPr>
        <a:xfrm>
          <a:off x="0" y="593969"/>
          <a:ext cx="8439150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Ancien SDA de la CAN</a:t>
          </a:r>
          <a:endParaRPr lang="fr-FR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SD’AP produits par d’autres agglomérations</a:t>
          </a:r>
          <a:endParaRPr lang="fr-FR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Rapports CIA</a:t>
          </a:r>
          <a:endParaRPr lang="fr-FR" sz="1900" kern="1200" dirty="0" smtClean="0"/>
        </a:p>
      </dsp:txBody>
      <dsp:txXfrm>
        <a:off x="0" y="593969"/>
        <a:ext cx="8439150" cy="993600"/>
      </dsp:txXfrm>
    </dsp:sp>
    <dsp:sp modelId="{0882B169-AF86-4281-8725-88A1AAAEFE90}">
      <dsp:nvSpPr>
        <dsp:cNvPr id="0" name=""/>
        <dsp:cNvSpPr/>
      </dsp:nvSpPr>
      <dsp:spPr>
        <a:xfrm>
          <a:off x="0" y="1587570"/>
          <a:ext cx="8439150" cy="44928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Réaliser un diagnostic des arrêts de la CAN</a:t>
          </a:r>
        </a:p>
      </dsp:txBody>
      <dsp:txXfrm>
        <a:off x="21932" y="1609502"/>
        <a:ext cx="8395286" cy="405416"/>
      </dsp:txXfrm>
    </dsp:sp>
    <dsp:sp modelId="{3B1AA684-F1B6-4DA1-85A3-F94965BCDA12}">
      <dsp:nvSpPr>
        <dsp:cNvPr id="0" name=""/>
        <dsp:cNvSpPr/>
      </dsp:nvSpPr>
      <dsp:spPr>
        <a:xfrm>
          <a:off x="0" y="2036850"/>
          <a:ext cx="8439150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dirty="0" smtClean="0"/>
            <a:t>Etudier les différents points réglementaires encadrant l’accessibilité d’un arrêt</a:t>
          </a:r>
        </a:p>
      </dsp:txBody>
      <dsp:txXfrm>
        <a:off x="0" y="2036850"/>
        <a:ext cx="8439150" cy="397440"/>
      </dsp:txXfrm>
    </dsp:sp>
    <dsp:sp modelId="{FE15AEE7-525A-42C0-B120-D853824A8F10}">
      <dsp:nvSpPr>
        <dsp:cNvPr id="0" name=""/>
        <dsp:cNvSpPr/>
      </dsp:nvSpPr>
      <dsp:spPr>
        <a:xfrm>
          <a:off x="0" y="2434290"/>
          <a:ext cx="8439150" cy="4492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Réaliser une étude comparative entre service TPMR et transport de substitution</a:t>
          </a:r>
        </a:p>
      </dsp:txBody>
      <dsp:txXfrm>
        <a:off x="21932" y="2456222"/>
        <a:ext cx="8395286" cy="405416"/>
      </dsp:txXfrm>
    </dsp:sp>
    <dsp:sp modelId="{EFF6CC79-E10F-4EE7-ADCD-1777BAEFE463}">
      <dsp:nvSpPr>
        <dsp:cNvPr id="0" name=""/>
        <dsp:cNvSpPr/>
      </dsp:nvSpPr>
      <dsp:spPr>
        <a:xfrm>
          <a:off x="0" y="2883570"/>
          <a:ext cx="8439150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Etude basée sur la comparaison avec d’autres agglomérations et sur la législation existante</a:t>
          </a:r>
          <a:endParaRPr lang="fr-FR" sz="1900" kern="1200" dirty="0" smtClean="0"/>
        </a:p>
      </dsp:txBody>
      <dsp:txXfrm>
        <a:off x="0" y="2883570"/>
        <a:ext cx="8439150" cy="596160"/>
      </dsp:txXfrm>
    </dsp:sp>
    <dsp:sp modelId="{1E7C85C6-D8D8-4AF6-995E-2E2C8B351229}">
      <dsp:nvSpPr>
        <dsp:cNvPr id="0" name=""/>
        <dsp:cNvSpPr/>
      </dsp:nvSpPr>
      <dsp:spPr>
        <a:xfrm>
          <a:off x="0" y="3479730"/>
          <a:ext cx="8439150" cy="4492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Réaliser les différents documents constitutifs du SD’AP</a:t>
          </a:r>
        </a:p>
      </dsp:txBody>
      <dsp:txXfrm>
        <a:off x="21932" y="3501662"/>
        <a:ext cx="8395286" cy="405416"/>
      </dsp:txXfrm>
    </dsp:sp>
    <dsp:sp modelId="{93199767-0301-45AF-BDD6-6FB820E19267}">
      <dsp:nvSpPr>
        <dsp:cNvPr id="0" name=""/>
        <dsp:cNvSpPr/>
      </dsp:nvSpPr>
      <dsp:spPr>
        <a:xfrm>
          <a:off x="0" y="3929010"/>
          <a:ext cx="8439150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Diagnostic</a:t>
          </a:r>
          <a:endParaRPr lang="fr-FR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dirty="0" smtClean="0"/>
            <a:t>Priorisation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dirty="0" smtClean="0"/>
            <a:t>Programmation</a:t>
          </a:r>
        </a:p>
      </dsp:txBody>
      <dsp:txXfrm>
        <a:off x="0" y="3929010"/>
        <a:ext cx="8439150" cy="9936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77771-25D9-4471-8755-D8533E5D0240}">
      <dsp:nvSpPr>
        <dsp:cNvPr id="0" name=""/>
        <dsp:cNvSpPr/>
      </dsp:nvSpPr>
      <dsp:spPr>
        <a:xfrm>
          <a:off x="0" y="144689"/>
          <a:ext cx="8439150" cy="4492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Réalisation d’une veille sur les différents documents produits</a:t>
          </a:r>
          <a:endParaRPr lang="fr-FR" sz="1800" kern="1200" dirty="0"/>
        </a:p>
      </dsp:txBody>
      <dsp:txXfrm>
        <a:off x="21932" y="166621"/>
        <a:ext cx="8395286" cy="405416"/>
      </dsp:txXfrm>
    </dsp:sp>
    <dsp:sp modelId="{7511C9D2-5043-4F36-91A2-DE4E8766E652}">
      <dsp:nvSpPr>
        <dsp:cNvPr id="0" name=""/>
        <dsp:cNvSpPr/>
      </dsp:nvSpPr>
      <dsp:spPr>
        <a:xfrm>
          <a:off x="0" y="593969"/>
          <a:ext cx="8439150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Ancien SDA de la CAN</a:t>
          </a:r>
          <a:endParaRPr lang="fr-FR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SD’AP produits par d’autres agglomérations</a:t>
          </a:r>
          <a:endParaRPr lang="fr-FR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Rapports CIA</a:t>
          </a:r>
          <a:endParaRPr lang="fr-FR" sz="1900" kern="1200" dirty="0" smtClean="0"/>
        </a:p>
      </dsp:txBody>
      <dsp:txXfrm>
        <a:off x="0" y="593969"/>
        <a:ext cx="8439150" cy="993600"/>
      </dsp:txXfrm>
    </dsp:sp>
    <dsp:sp modelId="{0882B169-AF86-4281-8725-88A1AAAEFE90}">
      <dsp:nvSpPr>
        <dsp:cNvPr id="0" name=""/>
        <dsp:cNvSpPr/>
      </dsp:nvSpPr>
      <dsp:spPr>
        <a:xfrm>
          <a:off x="0" y="1587570"/>
          <a:ext cx="8439150" cy="4492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Réaliser un diagnostic des arrêts de la CAN</a:t>
          </a:r>
        </a:p>
      </dsp:txBody>
      <dsp:txXfrm>
        <a:off x="21932" y="1609502"/>
        <a:ext cx="8395286" cy="405416"/>
      </dsp:txXfrm>
    </dsp:sp>
    <dsp:sp modelId="{3B1AA684-F1B6-4DA1-85A3-F94965BCDA12}">
      <dsp:nvSpPr>
        <dsp:cNvPr id="0" name=""/>
        <dsp:cNvSpPr/>
      </dsp:nvSpPr>
      <dsp:spPr>
        <a:xfrm>
          <a:off x="0" y="2036850"/>
          <a:ext cx="8439150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dirty="0" smtClean="0"/>
            <a:t>Etudier les différents points réglementaires encadrant l’accessibilité d’un arrêt</a:t>
          </a:r>
        </a:p>
      </dsp:txBody>
      <dsp:txXfrm>
        <a:off x="0" y="2036850"/>
        <a:ext cx="8439150" cy="397440"/>
      </dsp:txXfrm>
    </dsp:sp>
    <dsp:sp modelId="{FE15AEE7-525A-42C0-B120-D853824A8F10}">
      <dsp:nvSpPr>
        <dsp:cNvPr id="0" name=""/>
        <dsp:cNvSpPr/>
      </dsp:nvSpPr>
      <dsp:spPr>
        <a:xfrm>
          <a:off x="0" y="2434290"/>
          <a:ext cx="8439150" cy="44928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Réaliser une étude comparative entre service TPMR et transport de substitution</a:t>
          </a:r>
        </a:p>
      </dsp:txBody>
      <dsp:txXfrm>
        <a:off x="21932" y="2456222"/>
        <a:ext cx="8395286" cy="405416"/>
      </dsp:txXfrm>
    </dsp:sp>
    <dsp:sp modelId="{EFF6CC79-E10F-4EE7-ADCD-1777BAEFE463}">
      <dsp:nvSpPr>
        <dsp:cNvPr id="0" name=""/>
        <dsp:cNvSpPr/>
      </dsp:nvSpPr>
      <dsp:spPr>
        <a:xfrm>
          <a:off x="0" y="2883570"/>
          <a:ext cx="8439150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Etude basée sur la comparaison avec d’autres agglomérations et sur la législation existante</a:t>
          </a:r>
          <a:endParaRPr lang="fr-FR" sz="1900" kern="1200" dirty="0" smtClean="0"/>
        </a:p>
      </dsp:txBody>
      <dsp:txXfrm>
        <a:off x="0" y="2883570"/>
        <a:ext cx="8439150" cy="596160"/>
      </dsp:txXfrm>
    </dsp:sp>
    <dsp:sp modelId="{1E7C85C6-D8D8-4AF6-995E-2E2C8B351229}">
      <dsp:nvSpPr>
        <dsp:cNvPr id="0" name=""/>
        <dsp:cNvSpPr/>
      </dsp:nvSpPr>
      <dsp:spPr>
        <a:xfrm>
          <a:off x="0" y="3479730"/>
          <a:ext cx="8439150" cy="4492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Réaliser les différents documents constitutifs du SD’AP</a:t>
          </a:r>
        </a:p>
      </dsp:txBody>
      <dsp:txXfrm>
        <a:off x="21932" y="3501662"/>
        <a:ext cx="8395286" cy="405416"/>
      </dsp:txXfrm>
    </dsp:sp>
    <dsp:sp modelId="{93199767-0301-45AF-BDD6-6FB820E19267}">
      <dsp:nvSpPr>
        <dsp:cNvPr id="0" name=""/>
        <dsp:cNvSpPr/>
      </dsp:nvSpPr>
      <dsp:spPr>
        <a:xfrm>
          <a:off x="0" y="3929010"/>
          <a:ext cx="8439150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Diagnostic</a:t>
          </a:r>
          <a:endParaRPr lang="fr-FR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dirty="0" smtClean="0"/>
            <a:t>Priorisation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dirty="0" smtClean="0"/>
            <a:t>Programmation</a:t>
          </a:r>
        </a:p>
      </dsp:txBody>
      <dsp:txXfrm>
        <a:off x="0" y="3929010"/>
        <a:ext cx="8439150" cy="9936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77771-25D9-4471-8755-D8533E5D0240}">
      <dsp:nvSpPr>
        <dsp:cNvPr id="0" name=""/>
        <dsp:cNvSpPr/>
      </dsp:nvSpPr>
      <dsp:spPr>
        <a:xfrm>
          <a:off x="0" y="144689"/>
          <a:ext cx="8439150" cy="4492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Réalisation d’une veille sur les différents documents produits</a:t>
          </a:r>
          <a:endParaRPr lang="fr-FR" sz="1800" kern="1200" dirty="0"/>
        </a:p>
      </dsp:txBody>
      <dsp:txXfrm>
        <a:off x="21932" y="166621"/>
        <a:ext cx="8395286" cy="405416"/>
      </dsp:txXfrm>
    </dsp:sp>
    <dsp:sp modelId="{7511C9D2-5043-4F36-91A2-DE4E8766E652}">
      <dsp:nvSpPr>
        <dsp:cNvPr id="0" name=""/>
        <dsp:cNvSpPr/>
      </dsp:nvSpPr>
      <dsp:spPr>
        <a:xfrm>
          <a:off x="0" y="593969"/>
          <a:ext cx="8439150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Ancien SDA de la CAN</a:t>
          </a:r>
          <a:endParaRPr lang="fr-FR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SD’AP produits par d’autres agglomérations</a:t>
          </a:r>
          <a:endParaRPr lang="fr-FR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Rapports CIA</a:t>
          </a:r>
          <a:endParaRPr lang="fr-FR" sz="1900" kern="1200" dirty="0" smtClean="0"/>
        </a:p>
      </dsp:txBody>
      <dsp:txXfrm>
        <a:off x="0" y="593969"/>
        <a:ext cx="8439150" cy="993600"/>
      </dsp:txXfrm>
    </dsp:sp>
    <dsp:sp modelId="{0882B169-AF86-4281-8725-88A1AAAEFE90}">
      <dsp:nvSpPr>
        <dsp:cNvPr id="0" name=""/>
        <dsp:cNvSpPr/>
      </dsp:nvSpPr>
      <dsp:spPr>
        <a:xfrm>
          <a:off x="0" y="1587570"/>
          <a:ext cx="8439150" cy="4492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Réaliser un diagnostic des arrêts de la CAN</a:t>
          </a:r>
        </a:p>
      </dsp:txBody>
      <dsp:txXfrm>
        <a:off x="21932" y="1609502"/>
        <a:ext cx="8395286" cy="405416"/>
      </dsp:txXfrm>
    </dsp:sp>
    <dsp:sp modelId="{3B1AA684-F1B6-4DA1-85A3-F94965BCDA12}">
      <dsp:nvSpPr>
        <dsp:cNvPr id="0" name=""/>
        <dsp:cNvSpPr/>
      </dsp:nvSpPr>
      <dsp:spPr>
        <a:xfrm>
          <a:off x="0" y="2036850"/>
          <a:ext cx="8439150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dirty="0" smtClean="0"/>
            <a:t>Etudier les différents points réglementaires encadrant l’accessibilité d’un arrêt</a:t>
          </a:r>
        </a:p>
      </dsp:txBody>
      <dsp:txXfrm>
        <a:off x="0" y="2036850"/>
        <a:ext cx="8439150" cy="397440"/>
      </dsp:txXfrm>
    </dsp:sp>
    <dsp:sp modelId="{FE15AEE7-525A-42C0-B120-D853824A8F10}">
      <dsp:nvSpPr>
        <dsp:cNvPr id="0" name=""/>
        <dsp:cNvSpPr/>
      </dsp:nvSpPr>
      <dsp:spPr>
        <a:xfrm>
          <a:off x="0" y="2434290"/>
          <a:ext cx="8439150" cy="44928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Réaliser une étude comparative entre service TPMR et transport de substitution</a:t>
          </a:r>
        </a:p>
      </dsp:txBody>
      <dsp:txXfrm>
        <a:off x="21932" y="2456222"/>
        <a:ext cx="8395286" cy="405416"/>
      </dsp:txXfrm>
    </dsp:sp>
    <dsp:sp modelId="{EFF6CC79-E10F-4EE7-ADCD-1777BAEFE463}">
      <dsp:nvSpPr>
        <dsp:cNvPr id="0" name=""/>
        <dsp:cNvSpPr/>
      </dsp:nvSpPr>
      <dsp:spPr>
        <a:xfrm>
          <a:off x="0" y="2883570"/>
          <a:ext cx="8439150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Etude basée sur la comparaison avec d’autres agglomérations et sur la législation existante</a:t>
          </a:r>
          <a:endParaRPr lang="fr-FR" sz="1900" kern="1200" dirty="0" smtClean="0"/>
        </a:p>
      </dsp:txBody>
      <dsp:txXfrm>
        <a:off x="0" y="2883570"/>
        <a:ext cx="8439150" cy="596160"/>
      </dsp:txXfrm>
    </dsp:sp>
    <dsp:sp modelId="{1E7C85C6-D8D8-4AF6-995E-2E2C8B351229}">
      <dsp:nvSpPr>
        <dsp:cNvPr id="0" name=""/>
        <dsp:cNvSpPr/>
      </dsp:nvSpPr>
      <dsp:spPr>
        <a:xfrm>
          <a:off x="0" y="3479730"/>
          <a:ext cx="8439150" cy="44928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Réaliser les différents documents constitutifs du SD’AP</a:t>
          </a:r>
        </a:p>
      </dsp:txBody>
      <dsp:txXfrm>
        <a:off x="21932" y="3501662"/>
        <a:ext cx="8395286" cy="405416"/>
      </dsp:txXfrm>
    </dsp:sp>
    <dsp:sp modelId="{93199767-0301-45AF-BDD6-6FB820E19267}">
      <dsp:nvSpPr>
        <dsp:cNvPr id="0" name=""/>
        <dsp:cNvSpPr/>
      </dsp:nvSpPr>
      <dsp:spPr>
        <a:xfrm>
          <a:off x="0" y="3929010"/>
          <a:ext cx="8439150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9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smtClean="0"/>
            <a:t>Diagnostic</a:t>
          </a:r>
          <a:endParaRPr lang="fr-FR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dirty="0" smtClean="0"/>
            <a:t>Priorisation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dirty="0" smtClean="0"/>
            <a:t>Programmation</a:t>
          </a:r>
        </a:p>
      </dsp:txBody>
      <dsp:txXfrm>
        <a:off x="0" y="3929010"/>
        <a:ext cx="8439150" cy="9936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23D07D-EB24-46F6-BD1C-5957C081D3F4}">
      <dsp:nvSpPr>
        <dsp:cNvPr id="0" name=""/>
        <dsp:cNvSpPr/>
      </dsp:nvSpPr>
      <dsp:spPr>
        <a:xfrm>
          <a:off x="0" y="356887"/>
          <a:ext cx="8281114" cy="1165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706" tIns="416560" rIns="642706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Loi de Février 2005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Loi de Juillet 2014</a:t>
          </a:r>
        </a:p>
      </dsp:txBody>
      <dsp:txXfrm>
        <a:off x="0" y="356887"/>
        <a:ext cx="8281114" cy="1165500"/>
      </dsp:txXfrm>
    </dsp:sp>
    <dsp:sp modelId="{8A87233E-9CCB-4BD2-AB36-A7434B34ADFA}">
      <dsp:nvSpPr>
        <dsp:cNvPr id="0" name=""/>
        <dsp:cNvSpPr/>
      </dsp:nvSpPr>
      <dsp:spPr>
        <a:xfrm>
          <a:off x="414055" y="61687"/>
          <a:ext cx="5796779" cy="59040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104" tIns="0" rIns="21910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>
              <a:latin typeface="+mn-lt"/>
            </a:rPr>
            <a:t>Cadre législatif</a:t>
          </a:r>
          <a:endParaRPr lang="fr-FR" sz="2000" kern="1200" dirty="0"/>
        </a:p>
      </dsp:txBody>
      <dsp:txXfrm>
        <a:off x="442876" y="90508"/>
        <a:ext cx="5739137" cy="532758"/>
      </dsp:txXfrm>
    </dsp:sp>
    <dsp:sp modelId="{645BE5EB-6F5C-46B3-AED0-769702813DB2}">
      <dsp:nvSpPr>
        <dsp:cNvPr id="0" name=""/>
        <dsp:cNvSpPr/>
      </dsp:nvSpPr>
      <dsp:spPr>
        <a:xfrm>
          <a:off x="0" y="1925587"/>
          <a:ext cx="8281114" cy="30870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706" tIns="416560" rIns="642706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Présentation des services de transport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Diagnostic de l’ensemble des points d’arrêts urbains et périurbains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Liste des points d’arrêts à rendre accessibles prioritairement </a:t>
          </a:r>
          <a:endParaRPr lang="fr-FR" sz="2000" kern="1200" dirty="0">
            <a:latin typeface="+mn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Demande de dérogations pour les arrêts inaccessibles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Fiches actions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Estimation financière et programmation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Suivi de l’exécution du Sd’AP</a:t>
          </a:r>
          <a:endParaRPr lang="fr-FR" sz="2000" kern="1200" dirty="0">
            <a:latin typeface="+mn-lt"/>
          </a:endParaRPr>
        </a:p>
      </dsp:txBody>
      <dsp:txXfrm>
        <a:off x="0" y="1925587"/>
        <a:ext cx="8281114" cy="3087000"/>
      </dsp:txXfrm>
    </dsp:sp>
    <dsp:sp modelId="{2BE81A42-4939-4F6D-A35F-6FF8B1D0A4E9}">
      <dsp:nvSpPr>
        <dsp:cNvPr id="0" name=""/>
        <dsp:cNvSpPr/>
      </dsp:nvSpPr>
      <dsp:spPr>
        <a:xfrm>
          <a:off x="414055" y="1630388"/>
          <a:ext cx="5796779" cy="59040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104" tIns="0" rIns="21910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>
              <a:latin typeface="+mn-lt"/>
            </a:rPr>
            <a:t>Ce que doit contenir le SD’AP</a:t>
          </a:r>
        </a:p>
      </dsp:txBody>
      <dsp:txXfrm>
        <a:off x="442876" y="1659209"/>
        <a:ext cx="5739137" cy="53275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23D07D-EB24-46F6-BD1C-5957C081D3F4}">
      <dsp:nvSpPr>
        <dsp:cNvPr id="0" name=""/>
        <dsp:cNvSpPr/>
      </dsp:nvSpPr>
      <dsp:spPr>
        <a:xfrm>
          <a:off x="0" y="356887"/>
          <a:ext cx="8281114" cy="1165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706" tIns="416560" rIns="642706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Loi de Février 2005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Loi de Juillet 2014</a:t>
          </a:r>
        </a:p>
      </dsp:txBody>
      <dsp:txXfrm>
        <a:off x="0" y="356887"/>
        <a:ext cx="8281114" cy="1165500"/>
      </dsp:txXfrm>
    </dsp:sp>
    <dsp:sp modelId="{8A87233E-9CCB-4BD2-AB36-A7434B34ADFA}">
      <dsp:nvSpPr>
        <dsp:cNvPr id="0" name=""/>
        <dsp:cNvSpPr/>
      </dsp:nvSpPr>
      <dsp:spPr>
        <a:xfrm>
          <a:off x="414055" y="61687"/>
          <a:ext cx="5796779" cy="59040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104" tIns="0" rIns="21910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>
              <a:latin typeface="+mn-lt"/>
            </a:rPr>
            <a:t>Cadre législatif</a:t>
          </a:r>
          <a:endParaRPr lang="fr-FR" sz="2000" kern="1200" dirty="0"/>
        </a:p>
      </dsp:txBody>
      <dsp:txXfrm>
        <a:off x="442876" y="90508"/>
        <a:ext cx="5739137" cy="532758"/>
      </dsp:txXfrm>
    </dsp:sp>
    <dsp:sp modelId="{645BE5EB-6F5C-46B3-AED0-769702813DB2}">
      <dsp:nvSpPr>
        <dsp:cNvPr id="0" name=""/>
        <dsp:cNvSpPr/>
      </dsp:nvSpPr>
      <dsp:spPr>
        <a:xfrm>
          <a:off x="0" y="1925587"/>
          <a:ext cx="8281114" cy="30870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706" tIns="416560" rIns="642706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Présentation des services de transport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Diagnostic de l’ensemble des points d’arrêts urbains et périurbains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Liste des points d’arrêts à rendre accessibles prioritairement </a:t>
          </a:r>
          <a:endParaRPr lang="fr-FR" sz="2000" kern="1200" dirty="0">
            <a:latin typeface="+mn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Demande de dérogations pour les arrêts inaccessibles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Fiches actions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Estimation financière et programmation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n-lt"/>
            </a:rPr>
            <a:t>Suivi de l’exécution du SD’AP</a:t>
          </a:r>
          <a:endParaRPr lang="fr-FR" sz="2000" kern="1200" dirty="0">
            <a:latin typeface="+mn-lt"/>
          </a:endParaRPr>
        </a:p>
      </dsp:txBody>
      <dsp:txXfrm>
        <a:off x="0" y="1925587"/>
        <a:ext cx="8281114" cy="3087000"/>
      </dsp:txXfrm>
    </dsp:sp>
    <dsp:sp modelId="{2BE81A42-4939-4F6D-A35F-6FF8B1D0A4E9}">
      <dsp:nvSpPr>
        <dsp:cNvPr id="0" name=""/>
        <dsp:cNvSpPr/>
      </dsp:nvSpPr>
      <dsp:spPr>
        <a:xfrm>
          <a:off x="414055" y="1630388"/>
          <a:ext cx="5796779" cy="59040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104" tIns="0" rIns="21910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>
              <a:latin typeface="+mn-lt"/>
            </a:rPr>
            <a:t>Ce que doit contenir le SD’AP</a:t>
          </a:r>
        </a:p>
      </dsp:txBody>
      <dsp:txXfrm>
        <a:off x="442876" y="1659209"/>
        <a:ext cx="5739137" cy="53275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E8A63-1BCF-4E92-A773-B21F5F6C916A}">
      <dsp:nvSpPr>
        <dsp:cNvPr id="0" name=""/>
        <dsp:cNvSpPr/>
      </dsp:nvSpPr>
      <dsp:spPr>
        <a:xfrm>
          <a:off x="0" y="372062"/>
          <a:ext cx="8438065" cy="13702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888" tIns="312420" rIns="654888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5 ChronoTan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7 TransTan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4 lignes spéciales (R1, R2, S1, S2)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1 </a:t>
          </a:r>
          <a:r>
            <a:rPr lang="fr-FR" sz="1500" kern="1200" smtClean="0"/>
            <a:t>ligne hypercentre</a:t>
          </a:r>
          <a:endParaRPr lang="fr-FR" sz="1500" kern="1200" dirty="0"/>
        </a:p>
      </dsp:txBody>
      <dsp:txXfrm>
        <a:off x="0" y="372062"/>
        <a:ext cx="8438065" cy="1370250"/>
      </dsp:txXfrm>
    </dsp:sp>
    <dsp:sp modelId="{6AEB1116-8C3B-481A-86D2-4FE79036B256}">
      <dsp:nvSpPr>
        <dsp:cNvPr id="0" name=""/>
        <dsp:cNvSpPr/>
      </dsp:nvSpPr>
      <dsp:spPr>
        <a:xfrm>
          <a:off x="421903" y="150662"/>
          <a:ext cx="5906645" cy="442800"/>
        </a:xfrm>
        <a:prstGeom prst="roundRect">
          <a:avLst/>
        </a:prstGeom>
        <a:solidFill>
          <a:srgbClr val="F1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257" tIns="0" rIns="22325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17 lignes urbaines</a:t>
          </a:r>
          <a:endParaRPr lang="fr-FR" sz="1500" kern="1200" dirty="0"/>
        </a:p>
      </dsp:txBody>
      <dsp:txXfrm>
        <a:off x="443519" y="172278"/>
        <a:ext cx="5863413" cy="399568"/>
      </dsp:txXfrm>
    </dsp:sp>
    <dsp:sp modelId="{A421C7D5-B0DF-4B98-8473-ED19B94313D2}">
      <dsp:nvSpPr>
        <dsp:cNvPr id="0" name=""/>
        <dsp:cNvSpPr/>
      </dsp:nvSpPr>
      <dsp:spPr>
        <a:xfrm>
          <a:off x="0" y="2044712"/>
          <a:ext cx="8438065" cy="16065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888" tIns="312420" rIns="654888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8 lignes InterTan sous traitées à Transdev Poitou Charentes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Plus de 50 lignes de transport scolaire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La Maraichine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>
              <a:solidFill>
                <a:schemeClr val="tx1"/>
              </a:solidFill>
            </a:rPr>
            <a:t>7 lignes départementales RDS, gérées par le conseil départemental</a:t>
          </a:r>
          <a:endParaRPr lang="fr-FR" sz="1500" kern="1200" dirty="0">
            <a:solidFill>
              <a:schemeClr val="tx1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Les lignes TER SNCF (Car + train)</a:t>
          </a:r>
          <a:endParaRPr lang="fr-FR" sz="1500" kern="1200" dirty="0"/>
        </a:p>
      </dsp:txBody>
      <dsp:txXfrm>
        <a:off x="0" y="2044712"/>
        <a:ext cx="8438065" cy="1606500"/>
      </dsp:txXfrm>
    </dsp:sp>
    <dsp:sp modelId="{3D62659E-25B8-4AD7-B2AD-A67FB2D80635}">
      <dsp:nvSpPr>
        <dsp:cNvPr id="0" name=""/>
        <dsp:cNvSpPr/>
      </dsp:nvSpPr>
      <dsp:spPr>
        <a:xfrm>
          <a:off x="421903" y="1823312"/>
          <a:ext cx="5906645" cy="442800"/>
        </a:xfrm>
        <a:prstGeom prst="roundRect">
          <a:avLst/>
        </a:prstGeom>
        <a:solidFill>
          <a:srgbClr val="1E8D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257" tIns="0" rIns="22325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Plus de 70 Lignes interurbaines</a:t>
          </a:r>
          <a:endParaRPr lang="fr-FR" sz="1500" kern="1200" dirty="0"/>
        </a:p>
      </dsp:txBody>
      <dsp:txXfrm>
        <a:off x="443519" y="1844928"/>
        <a:ext cx="5863413" cy="399568"/>
      </dsp:txXfrm>
    </dsp:sp>
    <dsp:sp modelId="{05D7F64C-66F1-4CA5-8AC2-AE6A3CA237CC}">
      <dsp:nvSpPr>
        <dsp:cNvPr id="0" name=""/>
        <dsp:cNvSpPr/>
      </dsp:nvSpPr>
      <dsp:spPr>
        <a:xfrm>
          <a:off x="0" y="3953612"/>
          <a:ext cx="8438065" cy="8741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888" tIns="312420" rIns="654888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Un service de TAD zonal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Un service TPMR accessible</a:t>
          </a:r>
          <a:endParaRPr lang="fr-FR" sz="1500" kern="1200" dirty="0"/>
        </a:p>
      </dsp:txBody>
      <dsp:txXfrm>
        <a:off x="0" y="3953612"/>
        <a:ext cx="8438065" cy="874125"/>
      </dsp:txXfrm>
    </dsp:sp>
    <dsp:sp modelId="{A3F7AA73-CE6F-4F50-ADAD-F3EC314100D6}">
      <dsp:nvSpPr>
        <dsp:cNvPr id="0" name=""/>
        <dsp:cNvSpPr/>
      </dsp:nvSpPr>
      <dsp:spPr>
        <a:xfrm>
          <a:off x="421903" y="3732212"/>
          <a:ext cx="5906645" cy="442800"/>
        </a:xfrm>
        <a:prstGeom prst="roundRect">
          <a:avLst/>
        </a:prstGeom>
        <a:solidFill>
          <a:srgbClr val="1E8DA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257" tIns="0" rIns="22325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Les Services TPMR et TAD</a:t>
          </a:r>
          <a:endParaRPr lang="fr-FR" sz="1500" kern="1200" dirty="0"/>
        </a:p>
      </dsp:txBody>
      <dsp:txXfrm>
        <a:off x="443519" y="3753828"/>
        <a:ext cx="5863413" cy="399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0.04421</cdr:x>
      <cdr:y>0.16589</cdr:y>
    </cdr:from>
    <cdr:to>
      <cdr:x>0.49942</cdr:x>
      <cdr:y>0.975</cdr:y>
    </cdr:to>
    <cdr:grpSp>
      <cdr:nvGrpSpPr>
        <cdr:cNvPr id="6" name="Groupe 5"/>
        <cdr:cNvGrpSpPr/>
      </cdr:nvGrpSpPr>
      <cdr:grpSpPr>
        <a:xfrm xmlns:a="http://schemas.openxmlformats.org/drawingml/2006/main">
          <a:off x="300816" y="716724"/>
          <a:ext cx="3097362" cy="3495744"/>
          <a:chOff x="202142" y="455083"/>
          <a:chExt cx="2081196" cy="2219531"/>
        </a:xfrm>
      </cdr:grpSpPr>
      <cdr:grpSp>
        <cdr:nvGrpSpPr>
          <cdr:cNvPr id="2" name="Groupe 1"/>
          <cdr:cNvGrpSpPr/>
        </cdr:nvGrpSpPr>
        <cdr:grpSpPr>
          <a:xfrm xmlns:a="http://schemas.openxmlformats.org/drawingml/2006/main">
            <a:off x="387088" y="2103123"/>
            <a:ext cx="1896250" cy="571491"/>
            <a:chOff x="107692" y="52062"/>
            <a:chExt cx="1896219" cy="571509"/>
          </a:xfrm>
          <a:noFill xmlns:a="http://schemas.openxmlformats.org/drawingml/2006/main"/>
        </cdr:grpSpPr>
        <cdr:sp macro="" textlink="">
          <cdr:nvSpPr>
            <cdr:cNvPr id="3" name="ZoneTexte 10"/>
            <cdr:cNvSpPr txBox="1"/>
          </cdr:nvSpPr>
          <cdr:spPr>
            <a:xfrm xmlns:a="http://schemas.openxmlformats.org/drawingml/2006/main">
              <a:off x="156076" y="52062"/>
              <a:ext cx="1847835" cy="571509"/>
            </a:xfrm>
            <a:prstGeom xmlns:a="http://schemas.openxmlformats.org/drawingml/2006/main" prst="rect">
              <a:avLst/>
            </a:prstGeom>
            <a:noFill xmlns:a="http://schemas.openxmlformats.org/drawingml/2006/main"/>
            <a:ln xmlns:a="http://schemas.openxmlformats.org/drawingml/2006/main" w="9525" cmpd="sng">
              <a:noFill/>
            </a:ln>
          </cdr:spPr>
          <cdr:style>
            <a:lnRef xmlns:a="http://schemas.openxmlformats.org/drawingml/2006/main" idx="0">
              <a:scrgbClr r="0" g="0" b="0"/>
            </a:lnRef>
            <a:fillRef xmlns:a="http://schemas.openxmlformats.org/drawingml/2006/main" idx="0">
              <a:scrgbClr r="0" g="0" b="0"/>
            </a:fillRef>
            <a:effectRef xmlns:a="http://schemas.openxmlformats.org/drawingml/2006/main" idx="0">
              <a:scrgbClr r="0" g="0" b="0"/>
            </a:effectRef>
            <a:fontRef xmlns:a="http://schemas.openxmlformats.org/drawingml/2006/main" idx="minor">
              <a:schemeClr val="dk1"/>
            </a:fontRef>
          </cdr:style>
          <cdr:txBody>
            <a:bodyPr xmlns:a="http://schemas.openxmlformats.org/drawingml/2006/main" wrap="square" rtlCol="0" anchor="t"/>
            <a:lstStyle xmlns:a="http://schemas.openxmlformats.org/drawingml/2006/main"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 xmlns:a="http://schemas.openxmlformats.org/drawingml/2006/main">
              <a:r>
                <a:rPr lang="fr-FR" sz="1400" b="1" baseline="0" dirty="0"/>
                <a:t>          </a:t>
              </a:r>
              <a:r>
                <a:rPr lang="fr-FR" sz="1400" b="1" dirty="0" smtClean="0"/>
                <a:t>192 (60%) quais</a:t>
              </a:r>
              <a:r>
                <a:rPr lang="fr-FR" sz="1400" b="1" baseline="0" dirty="0" smtClean="0"/>
                <a:t> </a:t>
              </a:r>
              <a:r>
                <a:rPr lang="fr-FR" sz="1400" b="1" baseline="0" dirty="0"/>
                <a:t>possédant un problème de largeur</a:t>
              </a:r>
            </a:p>
            <a:p xmlns:a="http://schemas.openxmlformats.org/drawingml/2006/main">
              <a:endParaRPr lang="fr-FR" sz="1100" dirty="0"/>
            </a:p>
          </cdr:txBody>
        </cdr:sp>
        <cdr:sp macro="" textlink="">
          <cdr:nvSpPr>
            <cdr:cNvPr id="4" name="Flèche droite rayée 3"/>
            <cdr:cNvSpPr/>
          </cdr:nvSpPr>
          <cdr:spPr>
            <a:xfrm xmlns:a="http://schemas.openxmlformats.org/drawingml/2006/main">
              <a:off x="107692" y="52063"/>
              <a:ext cx="312269" cy="147965"/>
            </a:xfrm>
            <a:prstGeom xmlns:a="http://schemas.openxmlformats.org/drawingml/2006/main" prst="stripedRightArrow">
              <a:avLst/>
            </a:prstGeom>
            <a:solidFill xmlns:a="http://schemas.openxmlformats.org/drawingml/2006/main">
              <a:srgbClr val="FF0000"/>
            </a:solidFill>
            <a:ln xmlns:a="http://schemas.openxmlformats.org/drawingml/2006/main" w="3175">
              <a:solidFill>
                <a:schemeClr val="tx1"/>
              </a:solidFill>
            </a:ln>
          </cdr:spPr>
          <cdr:style>
            <a:lnRef xmlns:a="http://schemas.openxmlformats.org/drawingml/2006/main" idx="2">
              <a:schemeClr val="accent1">
                <a:shade val="50000"/>
              </a:schemeClr>
            </a:lnRef>
            <a:fillRef xmlns:a="http://schemas.openxmlformats.org/drawingml/2006/main" idx="1">
              <a:schemeClr val="accent1"/>
            </a:fillRef>
            <a:effectRef xmlns:a="http://schemas.openxmlformats.org/drawingml/2006/main" idx="0">
              <a:schemeClr val="accent1"/>
            </a:effectRef>
            <a:fontRef xmlns:a="http://schemas.openxmlformats.org/drawingml/2006/main" idx="minor">
              <a:schemeClr val="lt1"/>
            </a:fontRef>
          </cdr:style>
          <cdr:txBody>
    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 xmlns:a="http://schemas.openxmlformats.org/drawingml/2006/main"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 xmlns:a="http://schemas.openxmlformats.org/drawingml/2006/main">
              <a:pPr algn="l"/>
              <a:endParaRPr lang="fr-FR" sz="1100"/>
            </a:p>
          </cdr:txBody>
        </cdr:sp>
      </cdr:grpSp>
      <cdr:sp macro="" textlink="">
        <cdr:nvSpPr>
          <cdr:cNvPr id="5" name="Rectangle 4"/>
          <cdr:cNvSpPr/>
        </cdr:nvSpPr>
        <cdr:spPr>
          <a:xfrm xmlns:a="http://schemas.openxmlformats.org/drawingml/2006/main">
            <a:off x="202142" y="455083"/>
            <a:ext cx="1809750" cy="127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solidFill>
              <a:srgbClr val="FF0000"/>
            </a:solidFill>
          </a:ln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endParaRPr lang="fr-FR"/>
          </a:p>
        </cdr:txBody>
      </cdr:sp>
    </cdr:grp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0.06111</cdr:x>
      <cdr:y>0.70255</cdr:y>
    </cdr:from>
    <cdr:to>
      <cdr:x>0.46528</cdr:x>
      <cdr:y>0.91088</cdr:y>
    </cdr:to>
    <cdr:grpSp>
      <cdr:nvGrpSpPr>
        <cdr:cNvPr id="2" name="Groupe 1"/>
        <cdr:cNvGrpSpPr/>
      </cdr:nvGrpSpPr>
      <cdr:grpSpPr>
        <a:xfrm xmlns:a="http://schemas.openxmlformats.org/drawingml/2006/main">
          <a:off x="279395" y="1927235"/>
          <a:ext cx="1847865" cy="571491"/>
          <a:chOff x="0" y="0"/>
          <a:chExt cx="1847850" cy="571500"/>
        </a:xfrm>
        <a:noFill xmlns:a="http://schemas.openxmlformats.org/drawingml/2006/main"/>
      </cdr:grpSpPr>
      <cdr:sp macro="" textlink="">
        <cdr:nvSpPr>
          <cdr:cNvPr id="3" name="ZoneTexte 10"/>
          <cdr:cNvSpPr txBox="1"/>
        </cdr:nvSpPr>
        <cdr:spPr>
          <a:xfrm xmlns:a="http://schemas.openxmlformats.org/drawingml/2006/main">
            <a:off x="0" y="0"/>
            <a:ext cx="18478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 cmpd="sng">
            <a:noFill/>
          </a:ln>
        </cdr:spPr>
        <cdr:style>
          <a:lnRef xmlns:a="http://schemas.openxmlformats.org/drawingml/2006/main" idx="0">
            <a:scrgbClr r="0" g="0" b="0"/>
          </a:lnRef>
          <a:fillRef xmlns:a="http://schemas.openxmlformats.org/drawingml/2006/main" idx="0">
            <a:scrgbClr r="0" g="0" b="0"/>
          </a:fillRef>
          <a:effectRef xmlns:a="http://schemas.openxmlformats.org/drawingml/2006/main" idx="0">
            <a:scrgbClr r="0" g="0" b="0"/>
          </a:effectRef>
          <a:fontRef xmlns:a="http://schemas.openxmlformats.org/drawingml/2006/main" idx="minor">
            <a:schemeClr val="dk1"/>
          </a:fontRef>
        </cdr:style>
        <cdr:txBody>
          <a:bodyPr xmlns:a="http://schemas.openxmlformats.org/drawingml/2006/main" wrap="square" rtlCol="0" anchor="t"/>
          <a:lstStyle xmlns:a="http://schemas.openxmlformats.org/drawingml/2006/main"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r>
              <a:rPr lang="fr-FR" sz="1100" baseline="0"/>
              <a:t>          </a:t>
            </a:r>
            <a:r>
              <a:rPr lang="fr-FR" sz="1100" b="1" baseline="0"/>
              <a:t>42</a:t>
            </a:r>
            <a:r>
              <a:rPr lang="fr-FR" sz="1100" b="1"/>
              <a:t> (13%) quais</a:t>
            </a:r>
            <a:r>
              <a:rPr lang="fr-FR" sz="1100" b="1" baseline="0"/>
              <a:t> possédant un problème de pente en long</a:t>
            </a:r>
          </a:p>
          <a:p xmlns:a="http://schemas.openxmlformats.org/drawingml/2006/main">
            <a:endParaRPr lang="fr-FR" sz="1100"/>
          </a:p>
        </cdr:txBody>
      </cdr:sp>
      <cdr:sp macro="" textlink="">
        <cdr:nvSpPr>
          <cdr:cNvPr id="4" name="Flèche droite rayée 3"/>
          <cdr:cNvSpPr/>
        </cdr:nvSpPr>
        <cdr:spPr>
          <a:xfrm xmlns:a="http://schemas.openxmlformats.org/drawingml/2006/main">
            <a:off x="85725" y="76200"/>
            <a:ext cx="247650" cy="123825"/>
          </a:xfrm>
          <a:prstGeom xmlns:a="http://schemas.openxmlformats.org/drawingml/2006/main" prst="stripedRightArrow">
            <a:avLst/>
          </a:prstGeom>
          <a:solidFill xmlns:a="http://schemas.openxmlformats.org/drawingml/2006/main">
            <a:srgbClr val="FF0000"/>
          </a:solidFill>
          <a:ln xmlns:a="http://schemas.openxmlformats.org/drawingml/2006/main" w="3175">
            <a:solidFill>
              <a:schemeClr val="tx1"/>
            </a:solidFill>
          </a:ln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 xmlns:a="http://schemas.openxmlformats.org/drawingml/2006/main"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l"/>
            <a:endParaRPr lang="fr-FR" sz="1100"/>
          </a:p>
        </cdr:txBody>
      </cdr:sp>
    </cdr:grpSp>
  </cdr:relSizeAnchor>
  <cdr:relSizeAnchor xmlns:cdr="http://schemas.openxmlformats.org/drawingml/2006/chartDrawing">
    <cdr:from>
      <cdr:x>0.0945</cdr:x>
      <cdr:y>0.39374</cdr:y>
    </cdr:from>
    <cdr:to>
      <cdr:x>0.45098</cdr:x>
      <cdr:y>0.69081</cdr:y>
    </cdr:to>
    <cdr:sp macro="" textlink="">
      <cdr:nvSpPr>
        <cdr:cNvPr id="5" name="Rectangle 4"/>
        <cdr:cNvSpPr/>
      </cdr:nvSpPr>
      <cdr:spPr>
        <a:xfrm xmlns:a="http://schemas.openxmlformats.org/drawingml/2006/main">
          <a:off x="432048" y="1080120"/>
          <a:ext cx="1629826" cy="81492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fr-FR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0.06111</cdr:x>
      <cdr:y>0.70255</cdr:y>
    </cdr:from>
    <cdr:to>
      <cdr:x>0.46528</cdr:x>
      <cdr:y>0.91088</cdr:y>
    </cdr:to>
    <cdr:grpSp>
      <cdr:nvGrpSpPr>
        <cdr:cNvPr id="2" name="Groupe 1"/>
        <cdr:cNvGrpSpPr/>
      </cdr:nvGrpSpPr>
      <cdr:grpSpPr>
        <a:xfrm xmlns:a="http://schemas.openxmlformats.org/drawingml/2006/main">
          <a:off x="279395" y="1927235"/>
          <a:ext cx="1847865" cy="571491"/>
          <a:chOff x="0" y="0"/>
          <a:chExt cx="1847850" cy="571500"/>
        </a:xfrm>
        <a:noFill xmlns:a="http://schemas.openxmlformats.org/drawingml/2006/main"/>
      </cdr:grpSpPr>
      <cdr:sp macro="" textlink="">
        <cdr:nvSpPr>
          <cdr:cNvPr id="3" name="ZoneTexte 10"/>
          <cdr:cNvSpPr txBox="1"/>
        </cdr:nvSpPr>
        <cdr:spPr>
          <a:xfrm xmlns:a="http://schemas.openxmlformats.org/drawingml/2006/main">
            <a:off x="0" y="0"/>
            <a:ext cx="18478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 cmpd="sng">
            <a:noFill/>
          </a:ln>
        </cdr:spPr>
        <cdr:style>
          <a:lnRef xmlns:a="http://schemas.openxmlformats.org/drawingml/2006/main" idx="0">
            <a:scrgbClr r="0" g="0" b="0"/>
          </a:lnRef>
          <a:fillRef xmlns:a="http://schemas.openxmlformats.org/drawingml/2006/main" idx="0">
            <a:scrgbClr r="0" g="0" b="0"/>
          </a:fillRef>
          <a:effectRef xmlns:a="http://schemas.openxmlformats.org/drawingml/2006/main" idx="0">
            <a:scrgbClr r="0" g="0" b="0"/>
          </a:effectRef>
          <a:fontRef xmlns:a="http://schemas.openxmlformats.org/drawingml/2006/main" idx="minor">
            <a:schemeClr val="dk1"/>
          </a:fontRef>
        </cdr:style>
        <cdr:txBody>
          <a:bodyPr xmlns:a="http://schemas.openxmlformats.org/drawingml/2006/main" wrap="square" rtlCol="0" anchor="t"/>
          <a:lstStyle xmlns:a="http://schemas.openxmlformats.org/drawingml/2006/main"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r>
              <a:rPr lang="fr-FR" sz="1100" b="1" baseline="0"/>
              <a:t>          175</a:t>
            </a:r>
            <a:r>
              <a:rPr lang="fr-FR" sz="1100" b="1"/>
              <a:t> (53%) quais</a:t>
            </a:r>
            <a:r>
              <a:rPr lang="fr-FR" sz="1100" b="1" baseline="0"/>
              <a:t> possédant un problème de pente en travers</a:t>
            </a:r>
          </a:p>
          <a:p xmlns:a="http://schemas.openxmlformats.org/drawingml/2006/main">
            <a:endParaRPr lang="fr-FR" sz="1100"/>
          </a:p>
        </cdr:txBody>
      </cdr:sp>
      <cdr:sp macro="" textlink="">
        <cdr:nvSpPr>
          <cdr:cNvPr id="4" name="Flèche droite rayée 3"/>
          <cdr:cNvSpPr/>
        </cdr:nvSpPr>
        <cdr:spPr>
          <a:xfrm xmlns:a="http://schemas.openxmlformats.org/drawingml/2006/main">
            <a:off x="85725" y="76200"/>
            <a:ext cx="247650" cy="123825"/>
          </a:xfrm>
          <a:prstGeom xmlns:a="http://schemas.openxmlformats.org/drawingml/2006/main" prst="stripedRightArrow">
            <a:avLst/>
          </a:prstGeom>
          <a:solidFill xmlns:a="http://schemas.openxmlformats.org/drawingml/2006/main">
            <a:srgbClr val="FF0000"/>
          </a:solidFill>
          <a:ln xmlns:a="http://schemas.openxmlformats.org/drawingml/2006/main" w="3175">
            <a:solidFill>
              <a:schemeClr val="tx1"/>
            </a:solidFill>
          </a:ln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 xmlns:a="http://schemas.openxmlformats.org/drawingml/2006/main"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l"/>
            <a:endParaRPr lang="fr-FR" sz="1100"/>
          </a:p>
        </cdr:txBody>
      </cdr:sp>
    </cdr:grp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0.04861</cdr:x>
      <cdr:y>0.71296</cdr:y>
    </cdr:from>
    <cdr:to>
      <cdr:x>0.45278</cdr:x>
      <cdr:y>0.9213</cdr:y>
    </cdr:to>
    <cdr:grpSp>
      <cdr:nvGrpSpPr>
        <cdr:cNvPr id="2" name="Groupe 1"/>
        <cdr:cNvGrpSpPr/>
      </cdr:nvGrpSpPr>
      <cdr:grpSpPr>
        <a:xfrm xmlns:a="http://schemas.openxmlformats.org/drawingml/2006/main">
          <a:off x="236774" y="2135478"/>
          <a:ext cx="1968670" cy="624026"/>
          <a:chOff x="0" y="0"/>
          <a:chExt cx="1847850" cy="571500"/>
        </a:xfrm>
        <a:noFill xmlns:a="http://schemas.openxmlformats.org/drawingml/2006/main"/>
      </cdr:grpSpPr>
      <cdr:sp macro="" textlink="">
        <cdr:nvSpPr>
          <cdr:cNvPr id="3" name="ZoneTexte 10"/>
          <cdr:cNvSpPr txBox="1"/>
        </cdr:nvSpPr>
        <cdr:spPr>
          <a:xfrm xmlns:a="http://schemas.openxmlformats.org/drawingml/2006/main">
            <a:off x="0" y="0"/>
            <a:ext cx="18478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 cmpd="sng">
            <a:noFill/>
          </a:ln>
        </cdr:spPr>
        <cdr:style>
          <a:lnRef xmlns:a="http://schemas.openxmlformats.org/drawingml/2006/main" idx="0">
            <a:scrgbClr r="0" g="0" b="0"/>
          </a:lnRef>
          <a:fillRef xmlns:a="http://schemas.openxmlformats.org/drawingml/2006/main" idx="0">
            <a:scrgbClr r="0" g="0" b="0"/>
          </a:fillRef>
          <a:effectRef xmlns:a="http://schemas.openxmlformats.org/drawingml/2006/main" idx="0">
            <a:scrgbClr r="0" g="0" b="0"/>
          </a:effectRef>
          <a:fontRef xmlns:a="http://schemas.openxmlformats.org/drawingml/2006/main" idx="minor">
            <a:schemeClr val="dk1"/>
          </a:fontRef>
        </cdr:style>
        <cdr:txBody>
          <a:bodyPr xmlns:a="http://schemas.openxmlformats.org/drawingml/2006/main" wrap="square" rtlCol="0" anchor="t"/>
          <a:lstStyle xmlns:a="http://schemas.openxmlformats.org/drawingml/2006/main"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r>
              <a:rPr lang="fr-FR" sz="1100" b="1" baseline="0"/>
              <a:t>          213 (64%) </a:t>
            </a:r>
            <a:r>
              <a:rPr lang="fr-FR" sz="1100" b="1"/>
              <a:t> quais</a:t>
            </a:r>
            <a:r>
              <a:rPr lang="fr-FR" sz="1100" b="1" baseline="0"/>
              <a:t> possédant un problème de hauteur</a:t>
            </a:r>
          </a:p>
          <a:p xmlns:a="http://schemas.openxmlformats.org/drawingml/2006/main">
            <a:endParaRPr lang="fr-FR" sz="1100"/>
          </a:p>
        </cdr:txBody>
      </cdr:sp>
      <cdr:sp macro="" textlink="">
        <cdr:nvSpPr>
          <cdr:cNvPr id="4" name="Flèche droite rayée 3"/>
          <cdr:cNvSpPr/>
        </cdr:nvSpPr>
        <cdr:spPr>
          <a:xfrm xmlns:a="http://schemas.openxmlformats.org/drawingml/2006/main">
            <a:off x="85725" y="76200"/>
            <a:ext cx="247650" cy="123825"/>
          </a:xfrm>
          <a:prstGeom xmlns:a="http://schemas.openxmlformats.org/drawingml/2006/main" prst="stripedRightArrow">
            <a:avLst/>
          </a:prstGeom>
          <a:solidFill xmlns:a="http://schemas.openxmlformats.org/drawingml/2006/main">
            <a:srgbClr val="FF0000"/>
          </a:solidFill>
          <a:ln xmlns:a="http://schemas.openxmlformats.org/drawingml/2006/main" w="3175">
            <a:solidFill>
              <a:schemeClr val="tx1"/>
            </a:solidFill>
          </a:ln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 xmlns:a="http://schemas.openxmlformats.org/drawingml/2006/main"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l"/>
            <a:endParaRPr lang="fr-FR" sz="1100"/>
          </a:p>
        </cdr:txBody>
      </cdr:sp>
    </cdr:grpSp>
  </cdr:relSizeAnchor>
  <cdr:relSizeAnchor xmlns:cdr="http://schemas.openxmlformats.org/drawingml/2006/chartDrawing">
    <cdr:from>
      <cdr:x>0.1088</cdr:x>
      <cdr:y>0.3858</cdr:y>
    </cdr:from>
    <cdr:to>
      <cdr:x>0.34722</cdr:x>
      <cdr:y>0.65972</cdr:y>
    </cdr:to>
    <cdr:sp macro="" textlink="">
      <cdr:nvSpPr>
        <cdr:cNvPr id="5" name="Rectangle 4"/>
        <cdr:cNvSpPr/>
      </cdr:nvSpPr>
      <cdr:spPr>
        <a:xfrm xmlns:a="http://schemas.openxmlformats.org/drawingml/2006/main">
          <a:off x="497417" y="1058333"/>
          <a:ext cx="1090083" cy="75141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fr-FR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DE898-E93A-4082-AFC0-E8AFB29F5E6A}" type="datetimeFigureOut">
              <a:rPr lang="fr-FR" smtClean="0"/>
              <a:t>30/06/2015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D3306F-85AF-44A9-BBE7-180FBF8948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367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27656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 raccourcir aussi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3405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 raccourcir aussi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1851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Démarche du diagnostic (sd’ap et analyse du parc de la CAN)</a:t>
            </a:r>
          </a:p>
          <a:p>
            <a:r>
              <a:rPr lang="fr-FR" dirty="0" smtClean="0"/>
              <a:t>Explication des données mesurées</a:t>
            </a:r>
          </a:p>
          <a:p>
            <a:r>
              <a:rPr lang="fr-FR" dirty="0" smtClean="0"/>
              <a:t>Définition de la notion de « praticable » </a:t>
            </a:r>
          </a:p>
          <a:p>
            <a:r>
              <a:rPr lang="fr-FR" dirty="0" smtClean="0"/>
              <a:t>Catégorie de diagnostic</a:t>
            </a:r>
          </a:p>
          <a:p>
            <a:r>
              <a:rPr lang="fr-FR" dirty="0" smtClean="0"/>
              <a:t>Bilan du diag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Camembert de répartition, graphe pour les lignes structurantes, pourquoi pas un truc par commune, graphe par problème, nombre d’abri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50913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Démarche du diagnostic (sd’ap et analyse du parc de la CAN)</a:t>
            </a:r>
          </a:p>
          <a:p>
            <a:r>
              <a:rPr lang="fr-FR" dirty="0" smtClean="0"/>
              <a:t>Explication des données mesurées</a:t>
            </a:r>
          </a:p>
          <a:p>
            <a:r>
              <a:rPr lang="fr-FR" dirty="0" smtClean="0"/>
              <a:t>Définition de la notion de « praticable » </a:t>
            </a:r>
          </a:p>
          <a:p>
            <a:r>
              <a:rPr lang="fr-FR" dirty="0" smtClean="0"/>
              <a:t>Catégorie de diagnostic</a:t>
            </a:r>
          </a:p>
          <a:p>
            <a:r>
              <a:rPr lang="fr-FR" dirty="0" smtClean="0"/>
              <a:t>Bilan du diag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Camembert de répartition, graphe pour les lignes structurantes, pourquoi pas un truc par commune, graphe par problème, nombre d’abri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5145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Démarche du diagnostic (sd’ap et analyse du parc de la CAN)</a:t>
            </a:r>
          </a:p>
          <a:p>
            <a:r>
              <a:rPr lang="fr-FR" dirty="0" smtClean="0"/>
              <a:t>Explication des données mesurées</a:t>
            </a:r>
          </a:p>
          <a:p>
            <a:r>
              <a:rPr lang="fr-FR" dirty="0" smtClean="0"/>
              <a:t>Définition de la notion de « praticable » </a:t>
            </a:r>
          </a:p>
          <a:p>
            <a:r>
              <a:rPr lang="fr-FR" dirty="0" smtClean="0"/>
              <a:t>Catégorie de diagnostic</a:t>
            </a:r>
          </a:p>
          <a:p>
            <a:r>
              <a:rPr lang="fr-FR" dirty="0" smtClean="0"/>
              <a:t>Bilan du diag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Camembert de répartition, graphe pour les lignes structurantes, pourquoi pas un truc par commune, graphe par problème, nombre d’abri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942947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Démarche du diagnostic (sd’ap et analyse du parc de la CAN)</a:t>
            </a:r>
          </a:p>
          <a:p>
            <a:r>
              <a:rPr lang="fr-FR" dirty="0" smtClean="0"/>
              <a:t>Explication des données mesurées</a:t>
            </a:r>
          </a:p>
          <a:p>
            <a:r>
              <a:rPr lang="fr-FR" dirty="0" smtClean="0"/>
              <a:t>Définition de la notion de « praticable » </a:t>
            </a:r>
          </a:p>
          <a:p>
            <a:r>
              <a:rPr lang="fr-FR" dirty="0" smtClean="0"/>
              <a:t>Catégorie de diagnostic</a:t>
            </a:r>
          </a:p>
          <a:p>
            <a:r>
              <a:rPr lang="fr-FR" dirty="0" smtClean="0"/>
              <a:t>Bilan du diag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Camembert de répartition, graphe pour les lignes structurantes, pourquoi pas un truc par commune, graphe par problème, nombre d’abri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1994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Démarche du diagnostic (sd’ap et analyse du parc de la CAN)</a:t>
            </a:r>
          </a:p>
          <a:p>
            <a:r>
              <a:rPr lang="fr-FR" dirty="0" smtClean="0"/>
              <a:t>Explication des données mesurées</a:t>
            </a:r>
          </a:p>
          <a:p>
            <a:r>
              <a:rPr lang="fr-FR" dirty="0" smtClean="0"/>
              <a:t>Définition de la notion de « praticable » </a:t>
            </a:r>
          </a:p>
          <a:p>
            <a:r>
              <a:rPr lang="fr-FR" dirty="0" smtClean="0"/>
              <a:t>Catégorie de diagnostic</a:t>
            </a:r>
          </a:p>
          <a:p>
            <a:r>
              <a:rPr lang="fr-FR" dirty="0" smtClean="0"/>
              <a:t>Bilan du diag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Camembert de répartition, graphe pour les lignes structurantes, pourquoi pas un truc par commune, graphe par problème, nombre d’abri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27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86391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Démarche du diagnostic (sd’ap et analyse du parc de la CAN)</a:t>
            </a:r>
          </a:p>
          <a:p>
            <a:r>
              <a:rPr lang="fr-FR" dirty="0" smtClean="0"/>
              <a:t>Explication des données mesurées</a:t>
            </a:r>
          </a:p>
          <a:p>
            <a:r>
              <a:rPr lang="fr-FR" dirty="0" smtClean="0"/>
              <a:t>Définition de la notion de « praticable » </a:t>
            </a:r>
          </a:p>
          <a:p>
            <a:r>
              <a:rPr lang="fr-FR" dirty="0" smtClean="0"/>
              <a:t>Catégorie de diagnostic</a:t>
            </a:r>
          </a:p>
          <a:p>
            <a:r>
              <a:rPr lang="fr-FR" dirty="0" smtClean="0"/>
              <a:t>Bilan du diag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Camembert de répartition, graphe pour les lignes structurantes, pourquoi pas un truc par commune, graphe par problème, nombre d’abri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28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08278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Démarche du diagnostic (sd’ap et analyse du parc de la CAN)</a:t>
            </a:r>
          </a:p>
          <a:p>
            <a:r>
              <a:rPr lang="fr-FR" dirty="0" smtClean="0"/>
              <a:t>Explication des données mesurées</a:t>
            </a:r>
          </a:p>
          <a:p>
            <a:r>
              <a:rPr lang="fr-FR" dirty="0" smtClean="0"/>
              <a:t>Définition de la notion de « praticable » </a:t>
            </a:r>
          </a:p>
          <a:p>
            <a:r>
              <a:rPr lang="fr-FR" dirty="0" smtClean="0"/>
              <a:t>Catégorie de diagnostic</a:t>
            </a:r>
          </a:p>
          <a:p>
            <a:r>
              <a:rPr lang="fr-FR" dirty="0" smtClean="0"/>
              <a:t>Bilan du diag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Camembert de répartition, graphe pour les lignes structurantes, pourquoi pas un truc par commune, graphe par problème, nombre d’abri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601509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Démarche du diagnostic (sd’ap et analyse du parc de la CAN)</a:t>
            </a:r>
          </a:p>
          <a:p>
            <a:r>
              <a:rPr lang="fr-FR" dirty="0" smtClean="0"/>
              <a:t>Explication des données mesurées</a:t>
            </a:r>
          </a:p>
          <a:p>
            <a:r>
              <a:rPr lang="fr-FR" dirty="0" smtClean="0"/>
              <a:t>Définition de la notion de « praticable » </a:t>
            </a:r>
          </a:p>
          <a:p>
            <a:r>
              <a:rPr lang="fr-FR" dirty="0" smtClean="0"/>
              <a:t>Catégorie de diagnostic</a:t>
            </a:r>
          </a:p>
          <a:p>
            <a:r>
              <a:rPr lang="fr-FR" dirty="0" smtClean="0"/>
              <a:t>Bilan du diag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Camembert de répartition, graphe pour les lignes structurantes, pourquoi pas un truc par commune, graphe par problème, nombre d’abri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30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9101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dirty="0" smtClean="0"/>
              <a:t>Grossir texte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88014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Démarche du diagnostic (sd’ap et analyse du parc de la CAN)</a:t>
            </a:r>
          </a:p>
          <a:p>
            <a:r>
              <a:rPr lang="fr-FR" dirty="0" smtClean="0"/>
              <a:t>Explication des données mesurées</a:t>
            </a:r>
          </a:p>
          <a:p>
            <a:r>
              <a:rPr lang="fr-FR" dirty="0" smtClean="0"/>
              <a:t>Définition de la notion de « praticable » </a:t>
            </a:r>
          </a:p>
          <a:p>
            <a:r>
              <a:rPr lang="fr-FR" dirty="0" smtClean="0"/>
              <a:t>Catégorie de diagnostic</a:t>
            </a:r>
          </a:p>
          <a:p>
            <a:r>
              <a:rPr lang="fr-FR" dirty="0" smtClean="0"/>
              <a:t>Bilan du diag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Camembert de répartition, graphe pour les lignes structurantes, pourquoi pas un truc par commune, graphe par problème, nombre d’abri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31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56355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Démarche du diagnostic (sd’ap et analyse du parc de la CAN)</a:t>
            </a:r>
          </a:p>
          <a:p>
            <a:r>
              <a:rPr lang="fr-FR" dirty="0" smtClean="0"/>
              <a:t>Explication des données mesurées</a:t>
            </a:r>
          </a:p>
          <a:p>
            <a:r>
              <a:rPr lang="fr-FR" dirty="0" smtClean="0"/>
              <a:t>Définition de la notion de « praticable » </a:t>
            </a:r>
          </a:p>
          <a:p>
            <a:r>
              <a:rPr lang="fr-FR" dirty="0" smtClean="0"/>
              <a:t>Catégorie de diagnostic</a:t>
            </a:r>
          </a:p>
          <a:p>
            <a:r>
              <a:rPr lang="fr-FR" dirty="0" smtClean="0"/>
              <a:t>Bilan du diag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Camembert de répartition, graphe pour les lignes structurantes, pourquoi pas un truc par commune, graphe par problème, nombre d’abri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36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51538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Démarche du diagnostic (sd’ap et analyse du parc de la CAN)</a:t>
            </a:r>
          </a:p>
          <a:p>
            <a:r>
              <a:rPr lang="fr-FR" dirty="0" smtClean="0"/>
              <a:t>Explication des données mesurées</a:t>
            </a:r>
          </a:p>
          <a:p>
            <a:r>
              <a:rPr lang="fr-FR" dirty="0" smtClean="0"/>
              <a:t>Définition de la notion de « praticable » </a:t>
            </a:r>
          </a:p>
          <a:p>
            <a:r>
              <a:rPr lang="fr-FR" dirty="0" smtClean="0"/>
              <a:t>Catégorie de diagnostic</a:t>
            </a:r>
          </a:p>
          <a:p>
            <a:r>
              <a:rPr lang="fr-FR" dirty="0" smtClean="0"/>
              <a:t>Bilan du diag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Camembert de répartition, graphe pour les lignes structurantes, pourquoi pas un truc par commune, graphe par problème, nombre d’abri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37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20067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Démarche du diagnostic (sd’ap et analyse du parc de la CAN)</a:t>
            </a:r>
          </a:p>
          <a:p>
            <a:r>
              <a:rPr lang="fr-FR" dirty="0" smtClean="0"/>
              <a:t>Explication des données mesurées</a:t>
            </a:r>
          </a:p>
          <a:p>
            <a:r>
              <a:rPr lang="fr-FR" dirty="0" smtClean="0"/>
              <a:t>Définition de la notion de « praticable » </a:t>
            </a:r>
          </a:p>
          <a:p>
            <a:r>
              <a:rPr lang="fr-FR" dirty="0" smtClean="0"/>
              <a:t>Catégorie de diagnostic</a:t>
            </a:r>
          </a:p>
          <a:p>
            <a:r>
              <a:rPr lang="fr-FR" dirty="0" smtClean="0"/>
              <a:t>Bilan du diag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Camembert de répartition, graphe pour les lignes structurantes, pourquoi pas un truc par commune, graphe par problème, nombre d’abri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38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755140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Refaire</a:t>
            </a:r>
            <a:r>
              <a:rPr lang="fr-FR" baseline="0" dirty="0" smtClean="0"/>
              <a:t> le tableau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50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4850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dirty="0" smtClean="0"/>
              <a:t>Grossir texte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45635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dirty="0" smtClean="0"/>
              <a:t>Grossir texte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86453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dirty="0" smtClean="0"/>
              <a:t>Grossir texte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7453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58596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Raccourcir</a:t>
            </a:r>
            <a:r>
              <a:rPr lang="fr-FR" baseline="0" dirty="0" smtClean="0"/>
              <a:t> le c	adre législatif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19005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Raccourcir</a:t>
            </a:r>
            <a:r>
              <a:rPr lang="fr-FR" baseline="0" dirty="0" smtClean="0"/>
              <a:t> le c	adre législatif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3892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 raccourcir aussi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306F-85AF-44A9-BBE7-180FBF894852}" type="slidenum">
              <a:rPr lang="fr-FR" smtClean="0"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9434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6165306"/>
            <a:ext cx="9143245" cy="88384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4850" y="116634"/>
            <a:ext cx="7713350" cy="1470025"/>
          </a:xfrm>
        </p:spPr>
        <p:txBody>
          <a:bodyPr/>
          <a:lstStyle>
            <a:lvl1pPr algn="l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Bailey Sans ITC Book" pitchFamily="50" charset="0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82852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Bailey Sans ITC Book" pitchFamily="50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79512" y="6448253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0E5A682-6195-4A68-BF7C-FD0721404AEC}" type="datetime1">
              <a:rPr lang="fr-FR" smtClean="0"/>
              <a:t>30/06/2015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771801" y="6309322"/>
            <a:ext cx="3816424" cy="3651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876256" y="6448253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BD0750C-AFE0-4D28-9AB0-1D642DB471D0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717146"/>
            <a:ext cx="1907704" cy="90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57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C3F1B-8AAF-4B9C-BA5F-86A8E5AA9C93}" type="datetime1">
              <a:rPr lang="fr-FR" smtClean="0"/>
              <a:t>30/06/2015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1765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17C48-1412-4F55-B4EE-B1F7B7445F15}" type="datetime1">
              <a:rPr lang="fr-FR" smtClean="0"/>
              <a:t>30/06/2015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4937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AD553-2B60-4AF4-8E97-B92580EB1CBE}" type="datetime1">
              <a:rPr lang="fr-FR" smtClean="0"/>
              <a:t>30/06/2015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035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FE137-E13C-4B73-9EC7-F66521B8CDDD}" type="datetime1">
              <a:rPr lang="fr-FR" smtClean="0"/>
              <a:t>30/06/2015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4027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B4CE5-D203-4729-BDD1-B1C8692BD279}" type="datetime1">
              <a:rPr lang="fr-FR" smtClean="0"/>
              <a:t>30/06/2015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84469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6D4F-D41F-46DA-8DA4-F645A5EAFEB5}" type="datetime1">
              <a:rPr lang="fr-FR" smtClean="0"/>
              <a:t>30/06/2015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8862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0F861-31AA-4173-A6C2-CE9A3F3C373B}" type="datetime1">
              <a:rPr lang="fr-FR" smtClean="0"/>
              <a:t>30/06/2015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9180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C3458-060C-40EA-A181-0B8C0ACE9A70}" type="datetime1">
              <a:rPr lang="fr-FR" smtClean="0"/>
              <a:t>30/06/2015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5601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55C61-5C85-4FA3-86F9-8FB78B7A7B8E}" type="datetime1">
              <a:rPr lang="fr-FR" smtClean="0"/>
              <a:t>30/06/2015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1782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E779-45DE-4114-9FE2-1F1320EE1DD1}" type="datetime1">
              <a:rPr lang="fr-FR" smtClean="0"/>
              <a:t>30/06/2015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496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" y="6145555"/>
            <a:ext cx="9143245" cy="883847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744850" y="274638"/>
            <a:ext cx="79419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52026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380B5DB9-0486-44A6-9508-12F2A78A1D21}" type="datetime1">
              <a:rPr lang="fr-FR" smtClean="0"/>
              <a:t>30/06/2015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627784" y="6237314"/>
            <a:ext cx="38884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52026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3BD0750C-AFE0-4D28-9AB0-1D642DB471D0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620688"/>
            <a:ext cx="853370" cy="43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87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spcBef>
          <a:spcPct val="0"/>
        </a:spcBef>
        <a:buNone/>
        <a:defRPr sz="3300" b="1" kern="1200">
          <a:solidFill>
            <a:schemeClr val="tx1">
              <a:lumMod val="65000"/>
              <a:lumOff val="35000"/>
            </a:schemeClr>
          </a:solidFill>
          <a:latin typeface="Bailey Sans ITC Book" pitchFamily="50" charset="0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1">
              <a:lumMod val="65000"/>
              <a:lumOff val="35000"/>
            </a:schemeClr>
          </a:solidFill>
          <a:latin typeface="Bailey Sans ITC Book" pitchFamily="50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Tx/>
        <a:buBlip>
          <a:blip r:embed="rId15"/>
        </a:buBlip>
        <a:defRPr sz="2100" kern="1200">
          <a:solidFill>
            <a:schemeClr val="tx1">
              <a:lumMod val="65000"/>
              <a:lumOff val="35000"/>
            </a:schemeClr>
          </a:solidFill>
          <a:latin typeface="Bailey Sans ITC Book" pitchFamily="50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chemeClr val="tx1">
              <a:lumMod val="65000"/>
              <a:lumOff val="35000"/>
            </a:schemeClr>
          </a:solidFill>
          <a:latin typeface="Bailey Sans ITC Book" pitchFamily="50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Tx/>
        <a:buBlip>
          <a:blip r:embed="rId15"/>
        </a:buBlip>
        <a:defRPr sz="1500" kern="1200">
          <a:solidFill>
            <a:schemeClr val="tx1">
              <a:lumMod val="65000"/>
              <a:lumOff val="35000"/>
            </a:schemeClr>
          </a:solidFill>
          <a:latin typeface="Bailey Sans ITC Book" pitchFamily="50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Tx/>
        <a:buBlip>
          <a:blip r:embed="rId15"/>
        </a:buBlip>
        <a:defRPr sz="1500" kern="1200">
          <a:solidFill>
            <a:schemeClr val="tx1">
              <a:lumMod val="65000"/>
              <a:lumOff val="35000"/>
            </a:schemeClr>
          </a:solidFill>
          <a:latin typeface="Bailey Sans ITC Book" pitchFamily="50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diagramLayout" Target="../diagrams/layout12.xml"/><Relationship Id="rId7" Type="http://schemas.openxmlformats.org/officeDocument/2006/relationships/image" Target="../media/image17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diagramLayout" Target="../diagrams/layout13.xml"/><Relationship Id="rId7" Type="http://schemas.openxmlformats.org/officeDocument/2006/relationships/image" Target="../media/image17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Relationship Id="rId9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diagramLayout" Target="../diagrams/layout14.xml"/><Relationship Id="rId7" Type="http://schemas.openxmlformats.org/officeDocument/2006/relationships/image" Target="../media/image17.jpe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atp067.skyrock.com/3175439653-L-irisbus-iveco-Citelis-12-Hybride-STIF-RATP-a-diodes-Hanover-n-5942.html" TargetMode="External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4850" y="116632"/>
            <a:ext cx="8219638" cy="1470025"/>
          </a:xfrm>
        </p:spPr>
        <p:txBody>
          <a:bodyPr>
            <a:normAutofit/>
          </a:bodyPr>
          <a:lstStyle/>
          <a:p>
            <a:r>
              <a:rPr lang="fr-FR" sz="3200" dirty="0" smtClean="0">
                <a:latin typeface="Calibri" pitchFamily="34" charset="0"/>
                <a:cs typeface="Calibri" pitchFamily="34" charset="0"/>
              </a:rPr>
              <a:t>La Commission Intercommunale d’accessibilité</a:t>
            </a:r>
            <a:endParaRPr lang="fr-FR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28638" y="2996952"/>
            <a:ext cx="7986712" cy="672480"/>
          </a:xfrm>
        </p:spPr>
        <p:txBody>
          <a:bodyPr>
            <a:noAutofit/>
          </a:bodyPr>
          <a:lstStyle/>
          <a:p>
            <a:r>
              <a:rPr lang="fr-FR" sz="3600" b="1" dirty="0" smtClean="0">
                <a:latin typeface="Calibri" pitchFamily="34" charset="0"/>
                <a:cs typeface="Calibri" pitchFamily="34" charset="0"/>
              </a:rPr>
              <a:t>Présentation du SD’AP, volet transport</a:t>
            </a:r>
            <a:endParaRPr lang="fr-FR" sz="36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663" y="1652785"/>
            <a:ext cx="1093387" cy="100811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494" y="1652785"/>
            <a:ext cx="978584" cy="102419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241" y="4378967"/>
            <a:ext cx="1224136" cy="115240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60" y="3789040"/>
            <a:ext cx="2248191" cy="233226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1716494"/>
            <a:ext cx="804672" cy="685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0" t="67051" r="62007" b="15176"/>
          <a:stretch/>
        </p:blipFill>
        <p:spPr bwMode="auto">
          <a:xfrm>
            <a:off x="3444930" y="4088396"/>
            <a:ext cx="171450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21" t="67051" r="30480" b="15176"/>
          <a:stretch/>
        </p:blipFill>
        <p:spPr bwMode="auto">
          <a:xfrm>
            <a:off x="4597432" y="1290066"/>
            <a:ext cx="1901809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5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Calibri" panose="020F0502020204030204" pitchFamily="34" charset="0"/>
              </a:rPr>
              <a:t>L’évolution de la population entre 2006 et 2011.</a:t>
            </a:r>
            <a:endParaRPr lang="fr-FR" sz="2400" dirty="0">
              <a:latin typeface="Calibri" panose="020F0502020204030204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10</a:t>
            </a:fld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74" y="1096973"/>
            <a:ext cx="7421688" cy="52492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700156" y="4203865"/>
            <a:ext cx="1995054" cy="1959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00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2400" dirty="0" smtClean="0">
                <a:latin typeface="+mj-lt"/>
              </a:rPr>
              <a:t>L’allocation </a:t>
            </a:r>
            <a:r>
              <a:rPr lang="fr-FR" sz="2400" dirty="0">
                <a:latin typeface="+mj-lt"/>
              </a:rPr>
              <a:t>adulte handicapé (</a:t>
            </a:r>
            <a:r>
              <a:rPr lang="fr-FR" sz="2400" dirty="0" smtClean="0">
                <a:latin typeface="+mj-lt"/>
              </a:rPr>
              <a:t>AAH)</a:t>
            </a:r>
            <a:endParaRPr lang="fr-FR" sz="2400" dirty="0">
              <a:latin typeface="+mj-lt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891" y="1914196"/>
            <a:ext cx="5964077" cy="4281788"/>
          </a:xfrm>
          <a:prstGeom prst="rect">
            <a:avLst/>
          </a:prstGeom>
        </p:spPr>
      </p:pic>
      <p:graphicFrame>
        <p:nvGraphicFramePr>
          <p:cNvPr id="12" name="Graphique 11"/>
          <p:cNvGraphicFramePr>
            <a:graphicFrameLocks/>
          </p:cNvGraphicFramePr>
          <p:nvPr>
            <p:extLst/>
          </p:nvPr>
        </p:nvGraphicFramePr>
        <p:xfrm>
          <a:off x="5043488" y="1535687"/>
          <a:ext cx="3885909" cy="3903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11</a:t>
            </a:fld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460665" y="1471367"/>
            <a:ext cx="2758966" cy="530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1076" y="4689129"/>
            <a:ext cx="1576551" cy="141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189186" y="1355889"/>
            <a:ext cx="47138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Population percevant l’allocation adulte handicapé par commune de la CAN. (Hors Niort)</a:t>
            </a:r>
            <a:endParaRPr lang="fr-FR" b="1" u="sng" dirty="0"/>
          </a:p>
        </p:txBody>
      </p:sp>
      <p:sp>
        <p:nvSpPr>
          <p:cNvPr id="10" name="Rectangle 9"/>
          <p:cNvSpPr/>
          <p:nvPr/>
        </p:nvSpPr>
        <p:spPr>
          <a:xfrm>
            <a:off x="1460666" y="2002221"/>
            <a:ext cx="2758966" cy="31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1608081" y="5901757"/>
            <a:ext cx="7283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Sur la CAN, environ 2,7% de la population est concernée .</a:t>
            </a:r>
            <a:endParaRPr lang="fr-FR" b="1" dirty="0"/>
          </a:p>
        </p:txBody>
      </p:sp>
      <p:sp>
        <p:nvSpPr>
          <p:cNvPr id="15" name="Rectangle 14"/>
          <p:cNvSpPr/>
          <p:nvPr/>
        </p:nvSpPr>
        <p:spPr>
          <a:xfrm>
            <a:off x="567559" y="4950372"/>
            <a:ext cx="1576551" cy="236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607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n-lt"/>
              </a:rPr>
              <a:t>Les objectifs du SDA-Ad’AP</a:t>
            </a:r>
            <a:endParaRPr lang="fr-FR" sz="2400" dirty="0">
              <a:latin typeface="+mn-lt"/>
            </a:endParaRP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2586457745"/>
              </p:ext>
            </p:extLst>
          </p:nvPr>
        </p:nvGraphicFramePr>
        <p:xfrm>
          <a:off x="334852" y="1326524"/>
          <a:ext cx="8281114" cy="5074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1950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n-lt"/>
              </a:rPr>
              <a:t>Les objectifs du SDA-Ad’AP</a:t>
            </a:r>
            <a:endParaRPr lang="fr-FR" sz="2400" dirty="0">
              <a:latin typeface="+mn-lt"/>
            </a:endParaRP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2828121073"/>
              </p:ext>
            </p:extLst>
          </p:nvPr>
        </p:nvGraphicFramePr>
        <p:xfrm>
          <a:off x="334852" y="1326524"/>
          <a:ext cx="8281114" cy="5074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7710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réseau</a:t>
            </a: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25332439"/>
              </p:ext>
            </p:extLst>
          </p:nvPr>
        </p:nvGraphicFramePr>
        <p:xfrm>
          <a:off x="241478" y="1277258"/>
          <a:ext cx="8438065" cy="497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653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réseau</a:t>
            </a: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126243835"/>
              </p:ext>
            </p:extLst>
          </p:nvPr>
        </p:nvGraphicFramePr>
        <p:xfrm>
          <a:off x="241478" y="1277258"/>
          <a:ext cx="8438065" cy="497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7351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réseau</a:t>
            </a: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1933799618"/>
              </p:ext>
            </p:extLst>
          </p:nvPr>
        </p:nvGraphicFramePr>
        <p:xfrm>
          <a:off x="241478" y="1277258"/>
          <a:ext cx="8438065" cy="497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325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+mj-lt"/>
              </a:rPr>
              <a:t>Evolution du nombre de voyages TPMR</a:t>
            </a:r>
            <a:endParaRPr lang="fr-FR" dirty="0">
              <a:latin typeface="+mj-lt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17</a:t>
            </a:fld>
            <a:endParaRPr lang="fr-FR" dirty="0"/>
          </a:p>
        </p:txBody>
      </p:sp>
      <p:graphicFrame>
        <p:nvGraphicFramePr>
          <p:cNvPr id="4" name="Chart 1"/>
          <p:cNvGraphicFramePr/>
          <p:nvPr>
            <p:extLst>
              <p:ext uri="{D42A27DB-BD31-4B8C-83A1-F6EECF244321}">
                <p14:modId xmlns:p14="http://schemas.microsoft.com/office/powerpoint/2010/main" val="1398361191"/>
              </p:ext>
            </p:extLst>
          </p:nvPr>
        </p:nvGraphicFramePr>
        <p:xfrm>
          <a:off x="236484" y="1277007"/>
          <a:ext cx="8135006" cy="4950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Ellipse 4"/>
          <p:cNvSpPr/>
          <p:nvPr/>
        </p:nvSpPr>
        <p:spPr>
          <a:xfrm>
            <a:off x="4004441" y="3594538"/>
            <a:ext cx="472966" cy="441434"/>
          </a:xfrm>
          <a:prstGeom prst="ellipse">
            <a:avLst/>
          </a:prstGeom>
          <a:noFill/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724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réseau</a:t>
            </a:r>
          </a:p>
        </p:txBody>
      </p:sp>
      <p:graphicFrame>
        <p:nvGraphicFramePr>
          <p:cNvPr id="4" name="Graphique 3"/>
          <p:cNvGraphicFramePr/>
          <p:nvPr>
            <p:extLst>
              <p:ext uri="{D42A27DB-BD31-4B8C-83A1-F6EECF244321}">
                <p14:modId xmlns:p14="http://schemas.microsoft.com/office/powerpoint/2010/main" val="2147197763"/>
              </p:ext>
            </p:extLst>
          </p:nvPr>
        </p:nvGraphicFramePr>
        <p:xfrm>
          <a:off x="231820" y="1417637"/>
          <a:ext cx="8718997" cy="4960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5256399" y="2081009"/>
            <a:ext cx="350148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Enquête réalisée les mardi 12 et 20 Novembre et les jeudi 15 et 22 Novembre 2012 par Tryom Marketing</a:t>
            </a:r>
            <a:endParaRPr lang="fr-FR" sz="12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157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réseau</a:t>
            </a:r>
          </a:p>
        </p:txBody>
      </p: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4209633"/>
              </p:ext>
            </p:extLst>
          </p:nvPr>
        </p:nvGraphicFramePr>
        <p:xfrm>
          <a:off x="561975" y="1809750"/>
          <a:ext cx="7972425" cy="3705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6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de notre formation</a:t>
            </a: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1607923933"/>
              </p:ext>
            </p:extLst>
          </p:nvPr>
        </p:nvGraphicFramePr>
        <p:xfrm>
          <a:off x="241479" y="1306286"/>
          <a:ext cx="8393806" cy="49638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Imag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248" y="1082639"/>
            <a:ext cx="4147849" cy="123964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808" y="2552664"/>
            <a:ext cx="4148289" cy="3113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7813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matériel roulant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3377887578"/>
              </p:ext>
            </p:extLst>
          </p:nvPr>
        </p:nvGraphicFramePr>
        <p:xfrm>
          <a:off x="241479" y="1852144"/>
          <a:ext cx="4206697" cy="1319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732" y="2047243"/>
            <a:ext cx="4291143" cy="24104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7" name="Graphique 6"/>
          <p:cNvGraphicFramePr>
            <a:graphicFrameLocks/>
          </p:cNvGraphicFramePr>
          <p:nvPr>
            <p:extLst/>
          </p:nvPr>
        </p:nvGraphicFramePr>
        <p:xfrm>
          <a:off x="285750" y="3352800"/>
          <a:ext cx="4143375" cy="2324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28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matériel roulant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593309675"/>
              </p:ext>
            </p:extLst>
          </p:nvPr>
        </p:nvGraphicFramePr>
        <p:xfrm>
          <a:off x="241479" y="1852144"/>
          <a:ext cx="4206697" cy="1319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732" y="2047243"/>
            <a:ext cx="4291143" cy="24104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7" name="Graphique 6"/>
          <p:cNvGraphicFramePr>
            <a:graphicFrameLocks/>
          </p:cNvGraphicFramePr>
          <p:nvPr>
            <p:extLst/>
          </p:nvPr>
        </p:nvGraphicFramePr>
        <p:xfrm>
          <a:off x="257175" y="3352800"/>
          <a:ext cx="4181475" cy="230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656" y="1011173"/>
            <a:ext cx="2975020" cy="5296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943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matériel roulant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251932363"/>
              </p:ext>
            </p:extLst>
          </p:nvPr>
        </p:nvGraphicFramePr>
        <p:xfrm>
          <a:off x="241479" y="1852144"/>
          <a:ext cx="4206697" cy="1319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732" y="2047243"/>
            <a:ext cx="4291143" cy="24104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7" name="Graphique 6"/>
          <p:cNvGraphicFramePr>
            <a:graphicFrameLocks/>
          </p:cNvGraphicFramePr>
          <p:nvPr>
            <p:extLst/>
          </p:nvPr>
        </p:nvGraphicFramePr>
        <p:xfrm>
          <a:off x="257175" y="3429000"/>
          <a:ext cx="4248150" cy="2247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8343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bilan des arrêts</a:t>
            </a: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2282048251"/>
              </p:ext>
            </p:extLst>
          </p:nvPr>
        </p:nvGraphicFramePr>
        <p:xfrm>
          <a:off x="152400" y="1417637"/>
          <a:ext cx="8534400" cy="4325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465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bilan des arrêts</a:t>
            </a: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2542638769"/>
              </p:ext>
            </p:extLst>
          </p:nvPr>
        </p:nvGraphicFramePr>
        <p:xfrm>
          <a:off x="152400" y="1417637"/>
          <a:ext cx="8534400" cy="4325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630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bilan des arrêts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1876527919"/>
              </p:ext>
            </p:extLst>
          </p:nvPr>
        </p:nvGraphicFramePr>
        <p:xfrm>
          <a:off x="304800" y="1417638"/>
          <a:ext cx="8245642" cy="4822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612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bilan des arrêts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081772838"/>
              </p:ext>
            </p:extLst>
          </p:nvPr>
        </p:nvGraphicFramePr>
        <p:xfrm>
          <a:off x="304800" y="1417638"/>
          <a:ext cx="8245642" cy="4822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4640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solidFill>
                  <a:srgbClr val="595959"/>
                </a:solidFill>
                <a:latin typeface="+mj-lt"/>
              </a:rPr>
              <a:t>Qu’est-ce qu’un arrêt accessible?</a:t>
            </a:r>
            <a:endParaRPr lang="fr-FR" sz="2400" dirty="0">
              <a:solidFill>
                <a:srgbClr val="595959"/>
              </a:solidFill>
              <a:latin typeface="+mj-lt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27</a:t>
            </a:fld>
            <a:endParaRPr lang="fr-FR" dirty="0"/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777158742"/>
              </p:ext>
            </p:extLst>
          </p:nvPr>
        </p:nvGraphicFramePr>
        <p:xfrm>
          <a:off x="6006662" y="1229709"/>
          <a:ext cx="2916620" cy="5092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9"/>
          <a:stretch/>
        </p:blipFill>
        <p:spPr>
          <a:xfrm>
            <a:off x="183930" y="1655380"/>
            <a:ext cx="5648664" cy="384678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7" name="ZoneTexte 6"/>
          <p:cNvSpPr txBox="1"/>
          <p:nvPr/>
        </p:nvSpPr>
        <p:spPr>
          <a:xfrm>
            <a:off x="183930" y="5849004"/>
            <a:ext cx="3548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Exemple de l’arrêt Pôle universitaire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9663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solidFill>
                  <a:srgbClr val="595959"/>
                </a:solidFill>
                <a:latin typeface="+mj-lt"/>
              </a:rPr>
              <a:t>Qu’est-ce qu’un arrêt praticable?</a:t>
            </a:r>
            <a:endParaRPr lang="fr-FR" sz="2400" dirty="0">
              <a:solidFill>
                <a:srgbClr val="595959"/>
              </a:solidFill>
              <a:latin typeface="+mj-lt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28</a:t>
            </a:fld>
            <a:endParaRPr lang="fr-FR" dirty="0"/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1067453951"/>
              </p:ext>
            </p:extLst>
          </p:nvPr>
        </p:nvGraphicFramePr>
        <p:xfrm>
          <a:off x="6006662" y="1229709"/>
          <a:ext cx="2916620" cy="5092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39" y="1655380"/>
            <a:ext cx="5129046" cy="384678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7" name="ZoneTexte 6"/>
          <p:cNvSpPr txBox="1"/>
          <p:nvPr/>
        </p:nvSpPr>
        <p:spPr>
          <a:xfrm>
            <a:off x="183930" y="5849004"/>
            <a:ext cx="3544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Exemple de l’arrêt </a:t>
            </a:r>
            <a:r>
              <a:rPr lang="fr-FR" dirty="0" err="1" smtClean="0"/>
              <a:t>Trévins</a:t>
            </a:r>
            <a:r>
              <a:rPr lang="fr-FR" dirty="0" smtClean="0"/>
              <a:t> (</a:t>
            </a:r>
            <a:r>
              <a:rPr lang="fr-FR" dirty="0" err="1" smtClean="0"/>
              <a:t>Chauray</a:t>
            </a:r>
            <a:r>
              <a:rPr lang="fr-FR" dirty="0" smtClean="0"/>
              <a:t>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107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bilan des arrêts</a:t>
            </a:r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8168382"/>
              </p:ext>
            </p:extLst>
          </p:nvPr>
        </p:nvGraphicFramePr>
        <p:xfrm>
          <a:off x="395111" y="1253067"/>
          <a:ext cx="8139289" cy="535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214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de notre formation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248" y="1082639"/>
            <a:ext cx="4147849" cy="123964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808" y="2552664"/>
            <a:ext cx="4148289" cy="3113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3</a:t>
            </a:fld>
            <a:endParaRPr lang="fr-FR" dirty="0"/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263750090"/>
              </p:ext>
            </p:extLst>
          </p:nvPr>
        </p:nvGraphicFramePr>
        <p:xfrm>
          <a:off x="241479" y="1306286"/>
          <a:ext cx="8393806" cy="49638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2187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46" y="835572"/>
            <a:ext cx="7730585" cy="54706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bilan des arrêts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30</a:t>
            </a:fld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4829175" y="6072188"/>
            <a:ext cx="3588156" cy="234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734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bilan des arrêts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56" y="1024759"/>
            <a:ext cx="7374129" cy="5218386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31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690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Bilan des 577 arrêts de la CAN</a:t>
            </a:r>
            <a:endParaRPr lang="fr-FR" sz="2400" dirty="0">
              <a:latin typeface="+mj-lt"/>
            </a:endParaRPr>
          </a:p>
        </p:txBody>
      </p: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0943988"/>
              </p:ext>
            </p:extLst>
          </p:nvPr>
        </p:nvGraphicFramePr>
        <p:xfrm>
          <a:off x="827584" y="1340768"/>
          <a:ext cx="6804248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2027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Bilan des 577 arrêts de la CAN</a:t>
            </a:r>
            <a:endParaRPr lang="fr-FR" sz="2400" dirty="0">
              <a:latin typeface="+mj-lt"/>
            </a:endParaRPr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/>
          </p:nvPr>
        </p:nvGraphicFramePr>
        <p:xfrm>
          <a:off x="4355976" y="285293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9795860"/>
              </p:ext>
            </p:extLst>
          </p:nvPr>
        </p:nvGraphicFramePr>
        <p:xfrm>
          <a:off x="3645" y="134076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9"/>
          <p:cNvSpPr/>
          <p:nvPr/>
        </p:nvSpPr>
        <p:spPr>
          <a:xfrm>
            <a:off x="395536" y="2492896"/>
            <a:ext cx="1584176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501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7" grpId="0">
        <p:bldAsOne/>
      </p:bldGraphic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Bilan des 577 arrêts de la CAN</a:t>
            </a:r>
            <a:endParaRPr lang="fr-FR" sz="2400" dirty="0">
              <a:latin typeface="+mj-lt"/>
            </a:endParaRP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484777"/>
              </p:ext>
            </p:extLst>
          </p:nvPr>
        </p:nvGraphicFramePr>
        <p:xfrm>
          <a:off x="4129088" y="2816932"/>
          <a:ext cx="4870896" cy="2995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40" y="1255950"/>
            <a:ext cx="4895850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99740" y="1678675"/>
            <a:ext cx="1642708" cy="504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199740" y="2866030"/>
            <a:ext cx="2068277" cy="1196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4" t="56292" r="71893" b="34055"/>
          <a:stretch/>
        </p:blipFill>
        <p:spPr bwMode="auto">
          <a:xfrm>
            <a:off x="507802" y="3212976"/>
            <a:ext cx="1070852" cy="288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" t="16889" r="77597" b="77976"/>
          <a:stretch/>
        </p:blipFill>
        <p:spPr bwMode="auto">
          <a:xfrm>
            <a:off x="543636" y="2915541"/>
            <a:ext cx="750627" cy="153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52450" y="2866030"/>
            <a:ext cx="988104" cy="6353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88" r="55883"/>
          <a:stretch/>
        </p:blipFill>
        <p:spPr bwMode="auto">
          <a:xfrm>
            <a:off x="320675" y="3802771"/>
            <a:ext cx="2159893" cy="881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11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BILAN DES CONTRAINTES</a:t>
            </a:r>
            <a:endParaRPr lang="fr-FR" sz="2400" dirty="0">
              <a:latin typeface="+mj-lt"/>
            </a:endParaRPr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0637"/>
              </p:ext>
            </p:extLst>
          </p:nvPr>
        </p:nvGraphicFramePr>
        <p:xfrm>
          <a:off x="744850" y="4149080"/>
          <a:ext cx="3096344" cy="1945007"/>
        </p:xfrm>
        <a:graphic>
          <a:graphicData uri="http://schemas.openxmlformats.org/drawingml/2006/table">
            <a:tbl>
              <a:tblPr/>
              <a:tblGrid>
                <a:gridCol w="1261616"/>
                <a:gridCol w="911595"/>
                <a:gridCol w="923133"/>
              </a:tblGrid>
              <a:tr h="3229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Contraintes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0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Largeur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00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Pente en 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00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Hauteur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00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Pente en travers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00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Etat du sol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00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Végétation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5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0035963"/>
              </p:ext>
            </p:extLst>
          </p:nvPr>
        </p:nvGraphicFramePr>
        <p:xfrm>
          <a:off x="4486701" y="263691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Graphique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9674438"/>
              </p:ext>
            </p:extLst>
          </p:nvPr>
        </p:nvGraphicFramePr>
        <p:xfrm>
          <a:off x="179512" y="11967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35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674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bilan des arrêts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36</a:t>
            </a:fld>
            <a:endParaRPr lang="fr-FR" dirty="0"/>
          </a:p>
        </p:txBody>
      </p:sp>
      <p:graphicFrame>
        <p:nvGraphicFramePr>
          <p:cNvPr id="6" name="Graphique 5" title="Répartition 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3290692"/>
              </p:ext>
            </p:extLst>
          </p:nvPr>
        </p:nvGraphicFramePr>
        <p:xfrm>
          <a:off x="693683" y="1213945"/>
          <a:ext cx="7945819" cy="4997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0236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bilan des arrêts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30" y="1070055"/>
            <a:ext cx="7479514" cy="5292963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37</a:t>
            </a:fld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4643252" y="6175169"/>
            <a:ext cx="3428692" cy="187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521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Présentation du bilan des arrêts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29" y="1070056"/>
            <a:ext cx="7265563" cy="5141558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38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973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+mn-lt"/>
              </a:rPr>
              <a:t>Analyse des priorités</a:t>
            </a:r>
            <a:endParaRPr lang="fr-FR" dirty="0">
              <a:latin typeface="+mn-lt"/>
            </a:endParaRP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359041686"/>
              </p:ext>
            </p:extLst>
          </p:nvPr>
        </p:nvGraphicFramePr>
        <p:xfrm>
          <a:off x="457200" y="1508761"/>
          <a:ext cx="7520940" cy="4149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39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7399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Rappel du cahier des charges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4</a:t>
            </a:fld>
            <a:endParaRPr lang="fr-FR" dirty="0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77569170"/>
              </p:ext>
            </p:extLst>
          </p:nvPr>
        </p:nvGraphicFramePr>
        <p:xfrm>
          <a:off x="247650" y="1200150"/>
          <a:ext cx="8439150" cy="5067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4982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+mn-lt"/>
              </a:rPr>
              <a:t>Analyse des priorités</a:t>
            </a:r>
            <a:endParaRPr lang="fr-FR" dirty="0">
              <a:latin typeface="+mn-lt"/>
            </a:endParaRP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4109888689"/>
              </p:ext>
            </p:extLst>
          </p:nvPr>
        </p:nvGraphicFramePr>
        <p:xfrm>
          <a:off x="457200" y="1508761"/>
          <a:ext cx="7520940" cy="4149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40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7348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+mn-lt"/>
              </a:rPr>
              <a:t>Analyse des priorités</a:t>
            </a:r>
            <a:endParaRPr lang="fr-FR" dirty="0">
              <a:latin typeface="+mn-lt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41</a:t>
            </a:fld>
            <a:endParaRPr lang="fr-FR" dirty="0"/>
          </a:p>
        </p:txBody>
      </p: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2997635"/>
              </p:ext>
            </p:extLst>
          </p:nvPr>
        </p:nvGraphicFramePr>
        <p:xfrm>
          <a:off x="1590539" y="1207392"/>
          <a:ext cx="5299658" cy="3390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177089"/>
              </p:ext>
            </p:extLst>
          </p:nvPr>
        </p:nvGraphicFramePr>
        <p:xfrm>
          <a:off x="1635705" y="4782947"/>
          <a:ext cx="5228733" cy="1283004"/>
        </p:xfrm>
        <a:graphic>
          <a:graphicData uri="http://schemas.openxmlformats.org/drawingml/2006/table">
            <a:tbl>
              <a:tblPr/>
              <a:tblGrid>
                <a:gridCol w="2185574"/>
                <a:gridCol w="1664510"/>
                <a:gridCol w="1378649"/>
              </a:tblGrid>
              <a:tr h="32075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Priorisation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AEEF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AEEF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AEEF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69B"/>
                    </a:solidFill>
                  </a:tcPr>
                </a:tc>
              </a:tr>
              <a:tr h="32075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fr-F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 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prioritaire au sens de la loi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EEF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EEF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EEF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EEF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EEF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EEF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Prioritaire au sens de la loi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EEF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318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EEF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318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EEF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318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général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318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318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318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330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168" y="964176"/>
            <a:ext cx="7312632" cy="5174866"/>
          </a:xfr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+mj-lt"/>
              </a:rPr>
              <a:t>Analyse des priorités</a:t>
            </a:r>
            <a:endParaRPr lang="fr-FR" dirty="0">
              <a:latin typeface="+mj-lt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42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258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926" y="1187088"/>
            <a:ext cx="6870238" cy="4861802"/>
          </a:xfr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+mj-lt"/>
              </a:rPr>
              <a:t>Analyse des priorités</a:t>
            </a:r>
            <a:endParaRPr lang="fr-FR" dirty="0">
              <a:latin typeface="+mj-lt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43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4399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Analyse des priorités</a:t>
            </a:r>
            <a:endParaRPr lang="fr-FR" sz="240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0759" y="4754300"/>
            <a:ext cx="507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Top 10 des arrêts à aménager en priorité </a:t>
            </a:r>
            <a:endParaRPr lang="fr-FR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44</a:t>
            </a:fld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824707"/>
              </p:ext>
            </p:extLst>
          </p:nvPr>
        </p:nvGraphicFramePr>
        <p:xfrm>
          <a:off x="1766328" y="1985845"/>
          <a:ext cx="5898994" cy="266509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613317"/>
                <a:gridCol w="2717671"/>
                <a:gridCol w="1344864"/>
                <a:gridCol w="1223142"/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1862D">
                            <a:tint val="66000"/>
                            <a:satMod val="160000"/>
                          </a:srgbClr>
                        </a:gs>
                        <a:gs pos="50000">
                          <a:srgbClr val="F1862D">
                            <a:tint val="44500"/>
                            <a:satMod val="160000"/>
                          </a:srgbClr>
                        </a:gs>
                        <a:gs pos="100000">
                          <a:srgbClr val="F1862D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1862D">
                            <a:tint val="66000"/>
                            <a:satMod val="160000"/>
                          </a:srgbClr>
                        </a:gs>
                        <a:gs pos="50000">
                          <a:srgbClr val="F1862D">
                            <a:tint val="44500"/>
                            <a:satMod val="160000"/>
                          </a:srgbClr>
                        </a:gs>
                        <a:gs pos="100000">
                          <a:srgbClr val="F1862D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Commune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1862D">
                            <a:tint val="66000"/>
                            <a:satMod val="160000"/>
                          </a:srgbClr>
                        </a:gs>
                        <a:gs pos="50000">
                          <a:srgbClr val="F1862D">
                            <a:tint val="44500"/>
                            <a:satMod val="160000"/>
                          </a:srgbClr>
                        </a:gs>
                        <a:gs pos="100000">
                          <a:srgbClr val="F1862D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Sens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1862D">
                            <a:tint val="66000"/>
                            <a:satMod val="160000"/>
                          </a:srgbClr>
                        </a:gs>
                        <a:gs pos="50000">
                          <a:srgbClr val="F1862D">
                            <a:tint val="44500"/>
                            <a:satMod val="160000"/>
                          </a:srgbClr>
                        </a:gs>
                        <a:gs pos="100000">
                          <a:srgbClr val="F1862D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Hôpital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Niort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Parpin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Hôpital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Niort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Ebaupin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Maisons Rouges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Niort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Parpin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Gare SNCF - Quai 3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Niort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Ebaupin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Hôpital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Niort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Château Driguet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Denfert Rochereau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Niort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Bois Chamaillard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Curie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Niort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CAF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Strasbourg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Niort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CAF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Villon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Niort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Telouze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Villon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Niort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Darwin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570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2939191958"/>
              </p:ext>
            </p:extLst>
          </p:nvPr>
        </p:nvGraphicFramePr>
        <p:xfrm>
          <a:off x="321971" y="978795"/>
          <a:ext cx="8551573" cy="5705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Définition des catégories d’aménagements</a:t>
            </a:r>
            <a:endParaRPr lang="fr-FR" sz="2400" dirty="0">
              <a:latin typeface="+mj-lt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45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7574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0" y="1354138"/>
            <a:ext cx="7886700" cy="3263900"/>
          </a:xfrm>
        </p:spPr>
        <p:txBody>
          <a:bodyPr>
            <a:normAutofit/>
          </a:bodyPr>
          <a:lstStyle/>
          <a:p>
            <a:r>
              <a:rPr lang="fr-FR" sz="1500" b="1" dirty="0" smtClean="0">
                <a:latin typeface="+mn-lt"/>
              </a:rPr>
              <a:t>Définition </a:t>
            </a:r>
            <a:r>
              <a:rPr lang="fr-FR" sz="1500" b="1" dirty="0">
                <a:latin typeface="+mn-lt"/>
              </a:rPr>
              <a:t>de la catégorie 1:</a:t>
            </a:r>
          </a:p>
          <a:p>
            <a:pPr marL="0" indent="0">
              <a:buNone/>
            </a:pPr>
            <a:r>
              <a:rPr lang="fr-FR" sz="1500" dirty="0" smtClean="0">
                <a:solidFill>
                  <a:schemeClr val="tx1"/>
                </a:solidFill>
                <a:latin typeface="+mn-lt"/>
              </a:rPr>
              <a:t>- Il </a:t>
            </a:r>
            <a:r>
              <a:rPr lang="fr-FR" sz="1500" dirty="0">
                <a:solidFill>
                  <a:schemeClr val="tx1"/>
                </a:solidFill>
                <a:latin typeface="+mn-lt"/>
              </a:rPr>
              <a:t>suffit de rehausser le quai à 18 cm de hauteur pour le rendre accessible</a:t>
            </a:r>
            <a:r>
              <a:rPr lang="fr-FR" sz="1500" dirty="0">
                <a:latin typeface="+mn-lt"/>
              </a:rPr>
              <a:t>. </a:t>
            </a:r>
          </a:p>
          <a:p>
            <a:pPr marL="0" indent="0">
              <a:buNone/>
            </a:pPr>
            <a:endParaRPr lang="fr-FR" sz="1500" dirty="0">
              <a:latin typeface="+mn-lt"/>
            </a:endParaRPr>
          </a:p>
          <a:p>
            <a:pPr marL="0" indent="0">
              <a:buNone/>
            </a:pPr>
            <a:endParaRPr lang="fr-FR" sz="1500" dirty="0">
              <a:latin typeface="+mn-lt"/>
            </a:endParaRPr>
          </a:p>
          <a:p>
            <a:pPr marL="0" indent="0">
              <a:buNone/>
            </a:pPr>
            <a:endParaRPr lang="fr-FR" sz="1500" dirty="0">
              <a:latin typeface="+mn-lt"/>
            </a:endParaRPr>
          </a:p>
          <a:p>
            <a:pPr marL="0" indent="0">
              <a:buNone/>
            </a:pPr>
            <a:endParaRPr lang="fr-FR" sz="1500" dirty="0">
              <a:latin typeface="+mn-lt"/>
            </a:endParaRPr>
          </a:p>
          <a:p>
            <a:pPr marL="0" indent="0">
              <a:buNone/>
            </a:pPr>
            <a:endParaRPr lang="fr-FR" sz="1500" dirty="0">
              <a:latin typeface="+mn-lt"/>
            </a:endParaRPr>
          </a:p>
          <a:p>
            <a:pPr marL="0" indent="0">
              <a:buNone/>
            </a:pPr>
            <a:endParaRPr lang="fr-FR" sz="1500" dirty="0">
              <a:latin typeface="+mn-lt"/>
            </a:endParaRPr>
          </a:p>
          <a:p>
            <a:pPr marL="0" indent="0">
              <a:buNone/>
            </a:pPr>
            <a:endParaRPr lang="fr-FR" sz="1500" dirty="0">
              <a:latin typeface="+mn-lt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77" y="2176090"/>
            <a:ext cx="6544820" cy="367641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998382" y="2244330"/>
            <a:ext cx="15228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50" dirty="0" smtClean="0"/>
              <a:t>Exemple </a:t>
            </a:r>
            <a:r>
              <a:rPr lang="fr-FR" sz="1350" dirty="0"/>
              <a:t>avec </a:t>
            </a:r>
            <a:r>
              <a:rPr lang="fr-FR" sz="1350" dirty="0" smtClean="0"/>
              <a:t>l’arrêt Vivaldi </a:t>
            </a:r>
            <a:r>
              <a:rPr lang="fr-FR" sz="1350" dirty="0"/>
              <a:t>à </a:t>
            </a:r>
            <a:r>
              <a:rPr lang="fr-FR" sz="1350" dirty="0" smtClean="0"/>
              <a:t>Niort </a:t>
            </a:r>
          </a:p>
          <a:p>
            <a:r>
              <a:rPr lang="fr-FR" sz="1350" u="sng" dirty="0" smtClean="0"/>
              <a:t>Quartier </a:t>
            </a:r>
            <a:r>
              <a:rPr lang="fr-FR" sz="1350" u="sng" dirty="0" err="1" smtClean="0"/>
              <a:t>Souché</a:t>
            </a:r>
            <a:endParaRPr lang="fr-FR" sz="1350" u="sng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46</a:t>
            </a:fld>
            <a:endParaRPr lang="fr-FR" dirty="0"/>
          </a:p>
        </p:txBody>
      </p:sp>
      <p:sp>
        <p:nvSpPr>
          <p:cNvPr id="8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Définition des catégories d’aménagements</a:t>
            </a:r>
            <a:endParaRPr lang="fr-FR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830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0" y="1354138"/>
            <a:ext cx="7886700" cy="3263900"/>
          </a:xfrm>
        </p:spPr>
        <p:txBody>
          <a:bodyPr>
            <a:normAutofit/>
          </a:bodyPr>
          <a:lstStyle/>
          <a:p>
            <a:r>
              <a:rPr lang="fr-FR" sz="1500" b="1" dirty="0" smtClean="0">
                <a:latin typeface="+mn-lt"/>
              </a:rPr>
              <a:t>Définition </a:t>
            </a:r>
            <a:r>
              <a:rPr lang="fr-FR" sz="1500" b="1" dirty="0">
                <a:latin typeface="+mn-lt"/>
              </a:rPr>
              <a:t>de la catégorie 2:</a:t>
            </a:r>
          </a:p>
          <a:p>
            <a:pPr marL="0" indent="0">
              <a:buNone/>
            </a:pPr>
            <a:r>
              <a:rPr lang="fr-FR" sz="1500" dirty="0">
                <a:latin typeface="+mn-lt"/>
              </a:rPr>
              <a:t>- </a:t>
            </a:r>
            <a:r>
              <a:rPr lang="fr-FR" sz="1500" dirty="0" smtClean="0">
                <a:solidFill>
                  <a:schemeClr val="tx1"/>
                </a:solidFill>
                <a:latin typeface="+mn-lt"/>
              </a:rPr>
              <a:t>Il </a:t>
            </a:r>
            <a:r>
              <a:rPr lang="fr-FR" sz="1500" dirty="0">
                <a:solidFill>
                  <a:schemeClr val="tx1"/>
                </a:solidFill>
                <a:latin typeface="+mn-lt"/>
              </a:rPr>
              <a:t>faut rehausser le quai et en augmenter sa largeur. </a:t>
            </a:r>
            <a:r>
              <a:rPr lang="fr-FR" sz="1500" dirty="0" smtClean="0">
                <a:solidFill>
                  <a:schemeClr val="tx1"/>
                </a:solidFill>
                <a:latin typeface="+mn-lt"/>
              </a:rPr>
              <a:t>L’environnement </a:t>
            </a:r>
            <a:r>
              <a:rPr lang="fr-FR" sz="1500" dirty="0">
                <a:solidFill>
                  <a:schemeClr val="tx1"/>
                </a:solidFill>
                <a:latin typeface="+mn-lt"/>
              </a:rPr>
              <a:t>de l’arrêt nous permet d’étendre le quai jusqu’à 2,2 mètres de large.</a:t>
            </a:r>
          </a:p>
          <a:p>
            <a:pPr marL="0" indent="0">
              <a:buNone/>
            </a:pPr>
            <a:endParaRPr lang="fr-FR" sz="1500" dirty="0">
              <a:latin typeface="+mn-lt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7283435" y="2492290"/>
            <a:ext cx="157212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50" dirty="0"/>
              <a:t>Exemple avec </a:t>
            </a:r>
            <a:r>
              <a:rPr lang="fr-FR" sz="1350" dirty="0" smtClean="0"/>
              <a:t>l’arrêt Charcot</a:t>
            </a:r>
          </a:p>
          <a:p>
            <a:r>
              <a:rPr lang="fr-FR" sz="1350" u="sng" dirty="0" smtClean="0"/>
              <a:t>Quartier Justice</a:t>
            </a:r>
            <a:endParaRPr lang="fr-FR" sz="1350" u="sng" dirty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25" y="2349215"/>
            <a:ext cx="6538585" cy="3672908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47</a:t>
            </a:fld>
            <a:endParaRPr lang="fr-FR" dirty="0"/>
          </a:p>
        </p:txBody>
      </p:sp>
      <p:sp>
        <p:nvSpPr>
          <p:cNvPr id="9" name="Titre 2"/>
          <p:cNvSpPr>
            <a:spLocks noGrp="1"/>
          </p:cNvSpPr>
          <p:nvPr>
            <p:ph type="title"/>
          </p:nvPr>
        </p:nvSpPr>
        <p:spPr>
          <a:xfrm>
            <a:off x="744850" y="274638"/>
            <a:ext cx="7941950" cy="1143000"/>
          </a:xfrm>
        </p:spPr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Définition des catégories d’aménagements</a:t>
            </a:r>
            <a:endParaRPr lang="fr-FR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601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0" y="1468438"/>
            <a:ext cx="8955088" cy="4279900"/>
          </a:xfrm>
        </p:spPr>
        <p:txBody>
          <a:bodyPr>
            <a:normAutofit/>
          </a:bodyPr>
          <a:lstStyle/>
          <a:p>
            <a:r>
              <a:rPr lang="fr-FR" sz="1350" b="1" dirty="0">
                <a:latin typeface="+mn-lt"/>
              </a:rPr>
              <a:t>Définition de la catégorie 3:</a:t>
            </a:r>
          </a:p>
          <a:p>
            <a:pPr marL="0" lvl="0" indent="0">
              <a:buNone/>
            </a:pPr>
            <a:r>
              <a:rPr lang="fr-FR" sz="1350" dirty="0" smtClean="0">
                <a:solidFill>
                  <a:prstClr val="black"/>
                </a:solidFill>
                <a:latin typeface="+mn-lt"/>
              </a:rPr>
              <a:t>- Le </a:t>
            </a:r>
            <a:r>
              <a:rPr lang="fr-FR" sz="1350" dirty="0">
                <a:solidFill>
                  <a:prstClr val="black"/>
                </a:solidFill>
                <a:latin typeface="+mn-lt"/>
              </a:rPr>
              <a:t>quai a besoin d’être rehaussé et sa largeur étendue. Une avancée sur chaussée est nécessaire. Néanmoins la circulation n’est pas perturbée/modifiée</a:t>
            </a:r>
            <a:r>
              <a:rPr lang="fr-FR" sz="1350" dirty="0" smtClean="0">
                <a:solidFill>
                  <a:prstClr val="black"/>
                </a:solidFill>
                <a:latin typeface="+mn-lt"/>
              </a:rPr>
              <a:t>.</a:t>
            </a:r>
            <a:endParaRPr lang="fr-FR" sz="1500" dirty="0">
              <a:solidFill>
                <a:prstClr val="black"/>
              </a:solidFill>
            </a:endParaRPr>
          </a:p>
          <a:p>
            <a:pPr>
              <a:buFontTx/>
              <a:buChar char="-"/>
            </a:pPr>
            <a:endParaRPr lang="fr-FR" sz="1500" dirty="0">
              <a:solidFill>
                <a:prstClr val="black"/>
              </a:solidFill>
            </a:endParaRPr>
          </a:p>
          <a:p>
            <a:pPr>
              <a:buFontTx/>
              <a:buChar char="-"/>
            </a:pPr>
            <a:endParaRPr lang="fr-FR" sz="1500" dirty="0">
              <a:solidFill>
                <a:prstClr val="black"/>
              </a:solidFill>
            </a:endParaRPr>
          </a:p>
          <a:p>
            <a:pPr>
              <a:buFontTx/>
              <a:buChar char="-"/>
            </a:pPr>
            <a:endParaRPr lang="fr-FR" sz="1500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07" y="2179446"/>
            <a:ext cx="6740173" cy="4134140"/>
          </a:xfrm>
          <a:prstGeom prst="rect">
            <a:avLst/>
          </a:prstGeom>
        </p:spPr>
      </p:pic>
      <p:sp>
        <p:nvSpPr>
          <p:cNvPr id="19" name="ZoneTexte 18"/>
          <p:cNvSpPr txBox="1"/>
          <p:nvPr/>
        </p:nvSpPr>
        <p:spPr>
          <a:xfrm>
            <a:off x="7310966" y="2179446"/>
            <a:ext cx="146993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50" dirty="0" smtClean="0"/>
              <a:t>Exemple de l’arrêt </a:t>
            </a:r>
            <a:r>
              <a:rPr lang="fr-FR" sz="1350" dirty="0" err="1" smtClean="0"/>
              <a:t>Thomasserie</a:t>
            </a:r>
            <a:endParaRPr lang="fr-FR" sz="1350" dirty="0" smtClean="0"/>
          </a:p>
          <a:p>
            <a:r>
              <a:rPr lang="fr-FR" sz="1350" u="sng" dirty="0" smtClean="0"/>
              <a:t>Quartier pasteur</a:t>
            </a:r>
            <a:endParaRPr lang="fr-FR" sz="1350" u="sng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48</a:t>
            </a:fld>
            <a:endParaRPr lang="fr-FR" dirty="0"/>
          </a:p>
        </p:txBody>
      </p:sp>
      <p:sp>
        <p:nvSpPr>
          <p:cNvPr id="8" name="Titre 2"/>
          <p:cNvSpPr>
            <a:spLocks noGrp="1"/>
          </p:cNvSpPr>
          <p:nvPr>
            <p:ph type="title"/>
          </p:nvPr>
        </p:nvSpPr>
        <p:spPr>
          <a:xfrm>
            <a:off x="744850" y="274638"/>
            <a:ext cx="7941950" cy="1143000"/>
          </a:xfrm>
        </p:spPr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Définition des catégories d’aménagements</a:t>
            </a:r>
            <a:endParaRPr lang="fr-FR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400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0" y="1468438"/>
            <a:ext cx="8955088" cy="4279900"/>
          </a:xfrm>
        </p:spPr>
        <p:txBody>
          <a:bodyPr>
            <a:normAutofit/>
          </a:bodyPr>
          <a:lstStyle/>
          <a:p>
            <a:r>
              <a:rPr lang="fr-FR" sz="1350" b="1" dirty="0" smtClean="0">
                <a:latin typeface="+mn-lt"/>
              </a:rPr>
              <a:t>Définition </a:t>
            </a:r>
            <a:r>
              <a:rPr lang="fr-FR" sz="1350" b="1" dirty="0">
                <a:latin typeface="+mn-lt"/>
              </a:rPr>
              <a:t>de la catégorie 4:</a:t>
            </a:r>
          </a:p>
          <a:p>
            <a:pPr marL="0" indent="0">
              <a:buNone/>
            </a:pPr>
            <a:r>
              <a:rPr lang="fr-FR" sz="1500" dirty="0">
                <a:solidFill>
                  <a:prstClr val="black"/>
                </a:solidFill>
                <a:latin typeface="+mn-lt"/>
              </a:rPr>
              <a:t>- Il s’agit </a:t>
            </a:r>
            <a:r>
              <a:rPr lang="fr-FR" sz="1500" dirty="0" smtClean="0">
                <a:solidFill>
                  <a:prstClr val="black"/>
                </a:solidFill>
                <a:latin typeface="+mn-lt"/>
              </a:rPr>
              <a:t>d’un aménagement plus </a:t>
            </a:r>
            <a:r>
              <a:rPr lang="fr-FR" sz="1500" dirty="0">
                <a:solidFill>
                  <a:prstClr val="black"/>
                </a:solidFill>
                <a:latin typeface="+mn-lt"/>
              </a:rPr>
              <a:t>complexe. Elle concerne l’ensemble des avancements sur chaussée pouvant </a:t>
            </a:r>
            <a:r>
              <a:rPr lang="fr-FR" sz="1500" dirty="0" smtClean="0">
                <a:solidFill>
                  <a:prstClr val="black"/>
                </a:solidFill>
                <a:latin typeface="+mn-lt"/>
              </a:rPr>
              <a:t>modifier </a:t>
            </a:r>
            <a:r>
              <a:rPr lang="fr-FR" sz="1500" dirty="0">
                <a:solidFill>
                  <a:prstClr val="black"/>
                </a:solidFill>
                <a:latin typeface="+mn-lt"/>
              </a:rPr>
              <a:t>la circulation (écluse, restructuration d’un carrefour, nouvelle signalisation,…)</a:t>
            </a:r>
          </a:p>
          <a:p>
            <a:pPr>
              <a:buFontTx/>
              <a:buChar char="-"/>
            </a:pPr>
            <a:endParaRPr lang="fr-FR" sz="1500" dirty="0">
              <a:solidFill>
                <a:prstClr val="black"/>
              </a:solidFill>
            </a:endParaRPr>
          </a:p>
          <a:p>
            <a:pPr>
              <a:buFontTx/>
              <a:buChar char="-"/>
            </a:pPr>
            <a:endParaRPr lang="fr-FR" sz="1500" dirty="0">
              <a:solidFill>
                <a:prstClr val="black"/>
              </a:solidFill>
            </a:endParaRPr>
          </a:p>
          <a:p>
            <a:pPr>
              <a:buFontTx/>
              <a:buChar char="-"/>
            </a:pPr>
            <a:endParaRPr lang="fr-FR" sz="1500" dirty="0">
              <a:solidFill>
                <a:prstClr val="black"/>
              </a:solidFill>
            </a:endParaRPr>
          </a:p>
          <a:p>
            <a:pPr>
              <a:buFontTx/>
              <a:buChar char="-"/>
            </a:pPr>
            <a:endParaRPr lang="fr-FR" sz="1500" dirty="0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09" y="2245613"/>
            <a:ext cx="6835123" cy="4278445"/>
          </a:xfrm>
          <a:prstGeom prst="rect">
            <a:avLst/>
          </a:prstGeom>
        </p:spPr>
      </p:pic>
      <p:sp>
        <p:nvSpPr>
          <p:cNvPr id="23" name="ZoneTexte 22"/>
          <p:cNvSpPr txBox="1"/>
          <p:nvPr/>
        </p:nvSpPr>
        <p:spPr>
          <a:xfrm>
            <a:off x="7316542" y="2335623"/>
            <a:ext cx="146993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50" dirty="0"/>
              <a:t>Exemple </a:t>
            </a:r>
            <a:r>
              <a:rPr lang="fr-FR" sz="1350" dirty="0" smtClean="0"/>
              <a:t>de l’arrêt Normandie</a:t>
            </a:r>
          </a:p>
          <a:p>
            <a:r>
              <a:rPr lang="fr-FR" sz="1350" u="sng" dirty="0" smtClean="0"/>
              <a:t>Quartier Sablières</a:t>
            </a:r>
            <a:endParaRPr lang="fr-FR" sz="1350" u="sng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49</a:t>
            </a:fld>
            <a:endParaRPr lang="fr-FR" dirty="0"/>
          </a:p>
        </p:txBody>
      </p:sp>
      <p:sp>
        <p:nvSpPr>
          <p:cNvPr id="8" name="Titre 2"/>
          <p:cNvSpPr>
            <a:spLocks noGrp="1"/>
          </p:cNvSpPr>
          <p:nvPr>
            <p:ph type="title"/>
          </p:nvPr>
        </p:nvSpPr>
        <p:spPr>
          <a:xfrm>
            <a:off x="744850" y="274638"/>
            <a:ext cx="7941950" cy="1143000"/>
          </a:xfrm>
        </p:spPr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Définition des catégories d’aménagements</a:t>
            </a:r>
            <a:endParaRPr lang="fr-FR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3094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Rappel du cahier des charges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5</a:t>
            </a:fld>
            <a:endParaRPr lang="fr-FR" dirty="0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2689219678"/>
              </p:ext>
            </p:extLst>
          </p:nvPr>
        </p:nvGraphicFramePr>
        <p:xfrm>
          <a:off x="247650" y="1200150"/>
          <a:ext cx="8439150" cy="5067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916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Répartitions des quais selon les catégories</a:t>
            </a:r>
            <a:endParaRPr lang="fr-FR" sz="2400" dirty="0">
              <a:latin typeface="+mj-lt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50</a:t>
            </a:fld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788122"/>
              </p:ext>
            </p:extLst>
          </p:nvPr>
        </p:nvGraphicFramePr>
        <p:xfrm>
          <a:off x="2074346" y="1692729"/>
          <a:ext cx="4720154" cy="3643745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350017"/>
                <a:gridCol w="2370137"/>
              </a:tblGrid>
              <a:tr h="520535"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Nombre de quais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1E8DA7">
                            <a:tint val="66000"/>
                            <a:satMod val="160000"/>
                          </a:srgbClr>
                        </a:gs>
                        <a:gs pos="50000">
                          <a:srgbClr val="1E8DA7">
                            <a:tint val="44500"/>
                            <a:satMod val="160000"/>
                          </a:srgbClr>
                        </a:gs>
                        <a:gs pos="100000">
                          <a:srgbClr val="1E8DA7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2053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Catégorie 1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117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F1862D">
                            <a:tint val="66000"/>
                            <a:satMod val="160000"/>
                          </a:srgbClr>
                        </a:gs>
                        <a:gs pos="50000">
                          <a:srgbClr val="F1862D">
                            <a:tint val="44500"/>
                            <a:satMod val="160000"/>
                          </a:srgbClr>
                        </a:gs>
                        <a:gs pos="100000">
                          <a:srgbClr val="F1862D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2053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Catégorie 2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115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F1862D">
                            <a:tint val="66000"/>
                            <a:satMod val="160000"/>
                          </a:srgbClr>
                        </a:gs>
                        <a:gs pos="50000">
                          <a:srgbClr val="F1862D">
                            <a:tint val="44500"/>
                            <a:satMod val="160000"/>
                          </a:srgbClr>
                        </a:gs>
                        <a:gs pos="100000">
                          <a:srgbClr val="F1862D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2053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Catégorie 3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1862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30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F1862D">
                            <a:tint val="66000"/>
                            <a:satMod val="160000"/>
                          </a:srgbClr>
                        </a:gs>
                        <a:gs pos="50000">
                          <a:srgbClr val="F1862D">
                            <a:tint val="44500"/>
                            <a:satMod val="160000"/>
                          </a:srgbClr>
                        </a:gs>
                        <a:gs pos="100000">
                          <a:srgbClr val="F1862D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2053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Catégorie 4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>
                          <a:effectLst/>
                        </a:rPr>
                        <a:t>33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F1862D">
                            <a:tint val="66000"/>
                            <a:satMod val="160000"/>
                          </a:srgbClr>
                        </a:gs>
                        <a:gs pos="50000">
                          <a:srgbClr val="F1862D">
                            <a:tint val="44500"/>
                            <a:satMod val="160000"/>
                          </a:srgbClr>
                        </a:gs>
                        <a:gs pos="100000">
                          <a:srgbClr val="F1862D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2053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 analysé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F1862D">
                            <a:tint val="66000"/>
                            <a:satMod val="160000"/>
                          </a:srgbClr>
                        </a:gs>
                        <a:gs pos="50000">
                          <a:srgbClr val="F1862D">
                            <a:tint val="44500"/>
                            <a:satMod val="160000"/>
                          </a:srgbClr>
                        </a:gs>
                        <a:gs pos="100000">
                          <a:srgbClr val="F1862D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2053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Total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 smtClean="0">
                          <a:effectLst/>
                        </a:rPr>
                        <a:t>321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9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Actions pour les autres types de handicap</a:t>
            </a:r>
            <a:endParaRPr lang="fr-FR" sz="2400" dirty="0">
              <a:latin typeface="+mj-lt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51</a:t>
            </a:fld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443000" y="4162567"/>
            <a:ext cx="3744416" cy="1935612"/>
          </a:xfrm>
          <a:prstGeom prst="rect">
            <a:avLst/>
          </a:prstGeom>
          <a:noFill/>
          <a:ln w="28575">
            <a:solidFill>
              <a:srgbClr val="0081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/>
          <p:cNvSpPr txBox="1"/>
          <p:nvPr/>
        </p:nvSpPr>
        <p:spPr>
          <a:xfrm>
            <a:off x="838895" y="4263202"/>
            <a:ext cx="3324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Annonces visuelles et sonores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 smtClean="0"/>
              <a:t>Ligne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 smtClean="0"/>
              <a:t>Les terminus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 smtClean="0"/>
              <a:t>Le prochain arrêt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 smtClean="0"/>
              <a:t>Estimation du temps réel pour atteindre les terminus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43000" y="1243269"/>
            <a:ext cx="48526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 smtClean="0">
                <a:solidFill>
                  <a:srgbClr val="595959"/>
                </a:solidFill>
              </a:rPr>
              <a:t>L’information voyageur au niveau du bus</a:t>
            </a:r>
            <a:endParaRPr lang="fr-FR" sz="2000" b="1" dirty="0">
              <a:solidFill>
                <a:srgbClr val="595959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l="19685"/>
          <a:stretch/>
        </p:blipFill>
        <p:spPr>
          <a:xfrm>
            <a:off x="1200641" y="1744014"/>
            <a:ext cx="2229134" cy="2081611"/>
          </a:xfrm>
          <a:prstGeom prst="rect">
            <a:avLst/>
          </a:prstGeom>
        </p:spPr>
      </p:pic>
      <p:pic>
        <p:nvPicPr>
          <p:cNvPr id="2050" name="Picture 2" descr="http://farm6.staticflickr.com/5492/11936394633_5e49f2a555_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1" t="12941" r="12328" b="12610"/>
          <a:stretch/>
        </p:blipFill>
        <p:spPr bwMode="auto">
          <a:xfrm>
            <a:off x="5389175" y="1593454"/>
            <a:ext cx="2718351" cy="203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l="11717" r="12612" b="40522"/>
          <a:stretch/>
        </p:blipFill>
        <p:spPr>
          <a:xfrm>
            <a:off x="4441878" y="3791548"/>
            <a:ext cx="4612944" cy="2719316"/>
          </a:xfrm>
          <a:prstGeom prst="rect">
            <a:avLst/>
          </a:prstGeom>
        </p:spPr>
      </p:pic>
      <p:sp>
        <p:nvSpPr>
          <p:cNvPr id="8" name="Flèche vers le bas 7"/>
          <p:cNvSpPr/>
          <p:nvPr/>
        </p:nvSpPr>
        <p:spPr>
          <a:xfrm>
            <a:off x="6553200" y="3622087"/>
            <a:ext cx="393510" cy="298615"/>
          </a:xfrm>
          <a:prstGeom prst="downArrow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7028910" y="1242369"/>
            <a:ext cx="9348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dirty="0">
                <a:latin typeface="Cambria" panose="02040503050406030204" pitchFamily="18" charset="0"/>
              </a:rPr>
              <a:t>lineoz.net</a:t>
            </a:r>
            <a:endParaRPr lang="fr-FR" dirty="0">
              <a:latin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72204" y="6098179"/>
            <a:ext cx="9348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latin typeface="Cambria" panose="02040503050406030204" pitchFamily="18" charset="0"/>
              </a:rPr>
              <a:t>lineoz.net</a:t>
            </a:r>
            <a:endParaRPr lang="fr-FR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304409" y="1742299"/>
            <a:ext cx="9348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dirty="0">
                <a:latin typeface="Cambria" panose="02040503050406030204" pitchFamily="18" charset="0"/>
              </a:rPr>
              <a:t>lineoz.net</a:t>
            </a:r>
            <a:endParaRPr lang="fr-FR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48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Actions pour les autres types de handicap</a:t>
            </a:r>
            <a:endParaRPr lang="fr-FR" sz="2400" dirty="0">
              <a:latin typeface="+mj-lt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52</a:t>
            </a:fld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43000" y="1243269"/>
            <a:ext cx="4055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 smtClean="0">
                <a:solidFill>
                  <a:srgbClr val="595959"/>
                </a:solidFill>
              </a:rPr>
              <a:t>L’information voyageur aux quais</a:t>
            </a:r>
            <a:endParaRPr lang="fr-FR" sz="2000" b="1" dirty="0">
              <a:solidFill>
                <a:srgbClr val="59595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34000" y="1845664"/>
            <a:ext cx="3744416" cy="4290615"/>
          </a:xfrm>
          <a:prstGeom prst="rect">
            <a:avLst/>
          </a:prstGeom>
          <a:noFill/>
          <a:ln w="28575">
            <a:solidFill>
              <a:srgbClr val="0081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4740005" y="1851306"/>
            <a:ext cx="3638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/>
              <a:t>Meilleure lisibilité de l’information</a:t>
            </a:r>
            <a:endParaRPr lang="fr-FR" u="sng" dirty="0"/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005" y="2669686"/>
            <a:ext cx="3483388" cy="26425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23353" y="1847055"/>
            <a:ext cx="3744416" cy="4290615"/>
          </a:xfrm>
          <a:prstGeom prst="rect">
            <a:avLst/>
          </a:prstGeom>
          <a:noFill/>
          <a:ln w="28575">
            <a:solidFill>
              <a:srgbClr val="F186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Picture 4" descr="http://www.lumiplan.com/files/News/BIV_Tours_copie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9"/>
          <a:stretch/>
        </p:blipFill>
        <p:spPr bwMode="auto">
          <a:xfrm>
            <a:off x="649033" y="2438448"/>
            <a:ext cx="3135784" cy="153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/>
          <p:cNvSpPr txBox="1"/>
          <p:nvPr/>
        </p:nvSpPr>
        <p:spPr>
          <a:xfrm>
            <a:off x="1159846" y="1888326"/>
            <a:ext cx="2114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/>
              <a:t>Aux arrêts</a:t>
            </a:r>
            <a:endParaRPr lang="fr-FR" u="sng" dirty="0"/>
          </a:p>
        </p:txBody>
      </p:sp>
      <p:sp>
        <p:nvSpPr>
          <p:cNvPr id="15" name="ZoneTexte 14"/>
          <p:cNvSpPr txBox="1"/>
          <p:nvPr/>
        </p:nvSpPr>
        <p:spPr>
          <a:xfrm>
            <a:off x="648636" y="4337865"/>
            <a:ext cx="32938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 smtClean="0"/>
              <a:t>Temps d’attente avant l’arrivée du bus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 smtClean="0"/>
              <a:t>Destination du bus et estimation du temps réel pour atteindre les terminus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 smtClean="0"/>
              <a:t>Des messages d’informations voyageurs</a:t>
            </a:r>
            <a:endParaRPr lang="fr-FR" sz="1600" dirty="0"/>
          </a:p>
        </p:txBody>
      </p:sp>
      <p:sp>
        <p:nvSpPr>
          <p:cNvPr id="3" name="Rectangle 2"/>
          <p:cNvSpPr/>
          <p:nvPr/>
        </p:nvSpPr>
        <p:spPr>
          <a:xfrm>
            <a:off x="546105" y="3980300"/>
            <a:ext cx="1526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latin typeface="Cambria" panose="02040503050406030204" pitchFamily="18" charset="0"/>
              </a:rPr>
              <a:t>lumiplan.com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4740005" y="5312256"/>
            <a:ext cx="33163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/>
              <a:t>SDA de la communauté d’agglomération de Brive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34505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222" y="177252"/>
            <a:ext cx="7941950" cy="1143000"/>
          </a:xfrm>
        </p:spPr>
        <p:txBody>
          <a:bodyPr>
            <a:normAutofit/>
          </a:bodyPr>
          <a:lstStyle/>
          <a:p>
            <a:r>
              <a:rPr lang="fr-FR" dirty="0" smtClean="0">
                <a:latin typeface="+mj-lt"/>
              </a:rPr>
              <a:t>Actions pour les autres types de handicap</a:t>
            </a:r>
            <a:endParaRPr lang="fr-FR" dirty="0">
              <a:latin typeface="+mj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814671"/>
            <a:ext cx="3583124" cy="1576054"/>
          </a:xfrm>
          <a:prstGeom prst="rect">
            <a:avLst/>
          </a:prstGeom>
          <a:ln w="38100" cap="sq">
            <a:solidFill>
              <a:srgbClr val="98DC2A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526" y="2292914"/>
            <a:ext cx="3119188" cy="3525486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fr-FR" dirty="0" smtClean="0">
                <a:latin typeface="+mn-lt"/>
              </a:rPr>
              <a:t>Mettre en couleur les lignes passantes 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53</a:t>
            </a:fld>
            <a:endParaRPr lang="fr-FR" dirty="0"/>
          </a:p>
        </p:txBody>
      </p:sp>
      <p:sp>
        <p:nvSpPr>
          <p:cNvPr id="7" name="TextBox 11"/>
          <p:cNvSpPr txBox="1"/>
          <p:nvPr/>
        </p:nvSpPr>
        <p:spPr>
          <a:xfrm>
            <a:off x="579853" y="4509120"/>
            <a:ext cx="19784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smtClean="0"/>
              <a:t>Réalisation: stage de groupe-mai 2015</a:t>
            </a:r>
            <a:endParaRPr lang="fr-FR" sz="900" dirty="0"/>
          </a:p>
        </p:txBody>
      </p:sp>
      <p:sp>
        <p:nvSpPr>
          <p:cNvPr id="8" name="TextBox 12"/>
          <p:cNvSpPr txBox="1"/>
          <p:nvPr/>
        </p:nvSpPr>
        <p:spPr>
          <a:xfrm>
            <a:off x="5462736" y="5867516"/>
            <a:ext cx="19784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smtClean="0"/>
              <a:t>Réalisation: stage de groupe-mai 2015</a:t>
            </a:r>
            <a:endParaRPr lang="fr-FR" sz="900" dirty="0"/>
          </a:p>
        </p:txBody>
      </p:sp>
    </p:spTree>
    <p:extLst>
      <p:ext uri="{BB962C8B-B14F-4D97-AF65-F5344CB8AC3E}">
        <p14:creationId xmlns:p14="http://schemas.microsoft.com/office/powerpoint/2010/main" val="146456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757" y="2531697"/>
            <a:ext cx="3889415" cy="2914979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32" y="2831714"/>
            <a:ext cx="4083963" cy="2294078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692397" y="116183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Bailey Sans ITC Book" pitchFamily="50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Bailey Sans ITC Book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Bailey Sans ITC Book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Bailey Sans ITC Book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Bailey Sans ITC Book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 smtClean="0">
                <a:latin typeface="+mn-lt"/>
              </a:rPr>
              <a:t>Mettre une seule pancarte pour une meilleure lisibilité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6222" y="177252"/>
            <a:ext cx="7850578" cy="984586"/>
          </a:xfrm>
        </p:spPr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Actions pour les autres types de handicap</a:t>
            </a:r>
            <a:endParaRPr lang="fr-FR" sz="2400" dirty="0">
              <a:latin typeface="+mj-lt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54</a:t>
            </a:fld>
            <a:endParaRPr lang="fr-FR" dirty="0"/>
          </a:p>
        </p:txBody>
      </p:sp>
      <p:sp>
        <p:nvSpPr>
          <p:cNvPr id="8" name="TextBox 11"/>
          <p:cNvSpPr txBox="1"/>
          <p:nvPr/>
        </p:nvSpPr>
        <p:spPr>
          <a:xfrm>
            <a:off x="414732" y="5175964"/>
            <a:ext cx="19784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smtClean="0"/>
              <a:t>Réalisation: stage de groupe-mai 2015</a:t>
            </a:r>
            <a:endParaRPr lang="fr-FR" sz="900" dirty="0"/>
          </a:p>
        </p:txBody>
      </p:sp>
      <p:sp>
        <p:nvSpPr>
          <p:cNvPr id="11" name="TextBox 10"/>
          <p:cNvSpPr txBox="1"/>
          <p:nvPr/>
        </p:nvSpPr>
        <p:spPr>
          <a:xfrm>
            <a:off x="4807197" y="5478616"/>
            <a:ext cx="3970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smtClean="0"/>
              <a:t>Source:</a:t>
            </a:r>
            <a:r>
              <a:rPr lang="en-US" sz="800" u="sng" dirty="0">
                <a:hlinkClick r:id="rId5"/>
              </a:rPr>
              <a:t>http://ratp067.skyrock.com/3175439653-L-irisbus-iveco-Citelis-12-Hybride-STIF-RATP-a-diodes-Hanover-n-5942.html</a:t>
            </a:r>
            <a:r>
              <a:rPr lang="fr-FR" sz="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648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216910"/>
            <a:ext cx="5827450" cy="3273445"/>
          </a:xfr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Actions pour les autres types de handicap</a:t>
            </a:r>
            <a:endParaRPr lang="fr-FR" sz="2400" dirty="0">
              <a:latin typeface="+mj-lt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01025" y="159065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Bailey Sans ITC Book" pitchFamily="50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Bailey Sans ITC Book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Bailey Sans ITC Book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Bailey Sans ITC Book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Bailey Sans ITC Book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 smtClean="0">
                <a:latin typeface="+mn-lt"/>
              </a:rPr>
              <a:t>Bandes podotactiles et BAO</a:t>
            </a:r>
            <a:endParaRPr lang="fr-FR" sz="24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5557501"/>
            <a:ext cx="3897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smtClean="0"/>
              <a:t>Arrêt Genève ligne D direction Darwin; réalisation : stage de groupe – mai 2015</a:t>
            </a:r>
          </a:p>
          <a:p>
            <a:r>
              <a:rPr lang="fr-FR" sz="900" u="sng" dirty="0" smtClean="0"/>
              <a:t>Quartier Genève</a:t>
            </a:r>
            <a:endParaRPr lang="fr-FR" sz="900" u="sng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55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4494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169" y="1264361"/>
            <a:ext cx="6870238" cy="4861801"/>
          </a:xfr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+mj-lt"/>
              </a:rPr>
              <a:t>Aménagements pour le handicap visuel</a:t>
            </a:r>
            <a:endParaRPr lang="fr-FR" dirty="0">
              <a:latin typeface="+mj-lt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56</a:t>
            </a:fld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948135"/>
              </p:ext>
            </p:extLst>
          </p:nvPr>
        </p:nvGraphicFramePr>
        <p:xfrm>
          <a:off x="6643688" y="2753929"/>
          <a:ext cx="2133600" cy="1607053"/>
        </p:xfrm>
        <a:graphic>
          <a:graphicData uri="http://schemas.openxmlformats.org/drawingml/2006/table">
            <a:tbl>
              <a:tblPr/>
              <a:tblGrid>
                <a:gridCol w="1092506"/>
                <a:gridCol w="1041094"/>
              </a:tblGrid>
              <a:tr h="5312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Bande contrastée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2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Bande de guidage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62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Logo PMR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9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Bordure bus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66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Aménagements pour le handicap visuel</a:t>
            </a:r>
            <a:endParaRPr lang="fr-FR" sz="2400" dirty="0">
              <a:latin typeface="+mj-lt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57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06314" y="366760"/>
            <a:ext cx="48742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09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latin typeface="+mj-lt"/>
              </a:rPr>
              <a:t>Actions complémentaires</a:t>
            </a:r>
            <a:endParaRPr lang="fr-FR" dirty="0">
              <a:latin typeface="+mj-lt"/>
            </a:endParaRP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400906957"/>
              </p:ext>
            </p:extLst>
          </p:nvPr>
        </p:nvGraphicFramePr>
        <p:xfrm>
          <a:off x="457199" y="1081825"/>
          <a:ext cx="8351949" cy="5155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58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6216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latin typeface="+mj-lt"/>
              </a:rPr>
              <a:t>Actions complémentaires</a:t>
            </a:r>
            <a:endParaRPr lang="fr-FR" dirty="0">
              <a:latin typeface="+mj-lt"/>
            </a:endParaRP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617106863"/>
              </p:ext>
            </p:extLst>
          </p:nvPr>
        </p:nvGraphicFramePr>
        <p:xfrm>
          <a:off x="457199" y="1081825"/>
          <a:ext cx="8351949" cy="5155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59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9794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Rappel du cahier des charges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6</a:t>
            </a:fld>
            <a:endParaRPr lang="fr-FR" dirty="0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3702846169"/>
              </p:ext>
            </p:extLst>
          </p:nvPr>
        </p:nvGraphicFramePr>
        <p:xfrm>
          <a:off x="247650" y="1200150"/>
          <a:ext cx="8439150" cy="5067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9188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latin typeface="+mj-lt"/>
              </a:rPr>
              <a:t>Actions complémentaires</a:t>
            </a:r>
            <a:endParaRPr lang="fr-FR" dirty="0">
              <a:latin typeface="+mj-lt"/>
            </a:endParaRP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779517284"/>
              </p:ext>
            </p:extLst>
          </p:nvPr>
        </p:nvGraphicFramePr>
        <p:xfrm>
          <a:off x="457199" y="1081825"/>
          <a:ext cx="8351949" cy="5155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60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231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134" y="260648"/>
            <a:ext cx="7941950" cy="1143000"/>
          </a:xfrm>
        </p:spPr>
        <p:txBody>
          <a:bodyPr>
            <a:normAutofit/>
          </a:bodyPr>
          <a:lstStyle/>
          <a:p>
            <a:r>
              <a:rPr lang="fr-FR" dirty="0" smtClean="0">
                <a:latin typeface="+mj-lt"/>
              </a:rPr>
              <a:t>Actions complémentaires</a:t>
            </a:r>
            <a:endParaRPr lang="fr-FR" dirty="0">
              <a:latin typeface="+mj-lt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351805"/>
              </p:ext>
            </p:extLst>
          </p:nvPr>
        </p:nvGraphicFramePr>
        <p:xfrm>
          <a:off x="464023" y="2014691"/>
          <a:ext cx="7874758" cy="4130566"/>
        </p:xfrm>
        <a:graphic>
          <a:graphicData uri="http://schemas.openxmlformats.org/drawingml/2006/table">
            <a:tbl>
              <a:tblPr/>
              <a:tblGrid>
                <a:gridCol w="1669560"/>
                <a:gridCol w="3102599"/>
                <a:gridCol w="3102599"/>
              </a:tblGrid>
              <a:tr h="569130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TPMR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ED7D31">
                            <a:tint val="66000"/>
                            <a:satMod val="160000"/>
                          </a:srgbClr>
                        </a:gs>
                        <a:gs pos="50000">
                          <a:srgbClr val="ED7D31">
                            <a:tint val="44500"/>
                            <a:satMod val="160000"/>
                          </a:srgbClr>
                        </a:gs>
                        <a:gs pos="100000">
                          <a:srgbClr val="ED7D31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Transport de substitution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ED7D31">
                            <a:tint val="66000"/>
                            <a:satMod val="160000"/>
                          </a:srgbClr>
                        </a:gs>
                        <a:gs pos="50000">
                          <a:srgbClr val="ED7D31">
                            <a:tint val="44500"/>
                            <a:satMod val="160000"/>
                          </a:srgbClr>
                        </a:gs>
                        <a:gs pos="100000">
                          <a:srgbClr val="ED7D31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11417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Conditions de mise en place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ED7D31">
                            <a:tint val="66000"/>
                            <a:satMod val="160000"/>
                          </a:srgbClr>
                        </a:gs>
                        <a:gs pos="50000">
                          <a:srgbClr val="ED7D31">
                            <a:tint val="44500"/>
                            <a:satMod val="160000"/>
                          </a:srgbClr>
                        </a:gs>
                        <a:gs pos="100000">
                          <a:srgbClr val="ED7D31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Selon la volonté de 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l'AOM (non obligatoire)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 cas 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d'impossibilité de mise en accessibilité d’un arrêt prioritaire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70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Tarif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ED7D31">
                            <a:tint val="66000"/>
                            <a:satMod val="160000"/>
                          </a:srgbClr>
                        </a:gs>
                        <a:gs pos="50000">
                          <a:srgbClr val="ED7D31">
                            <a:tint val="44500"/>
                            <a:satMod val="160000"/>
                          </a:srgbClr>
                        </a:gs>
                        <a:gs pos="100000">
                          <a:srgbClr val="ED7D31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Selon la volonté de 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l'AOM (pour la CAN : 1,30€)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Identique à celui du réseau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260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Public visé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ED7D31">
                            <a:tint val="66000"/>
                            <a:satMod val="160000"/>
                          </a:srgbClr>
                        </a:gs>
                        <a:gs pos="50000">
                          <a:srgbClr val="ED7D31">
                            <a:tint val="44500"/>
                            <a:satMod val="160000"/>
                          </a:srgbClr>
                        </a:gs>
                        <a:gs pos="100000">
                          <a:srgbClr val="ED7D31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Personnes 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sélectionnées selon les critères définis par l'AOM (pour la CAN : personnes détentrices d’une carte d’invalidité à 80%)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Toute personne à mobilité réduite 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(critères d’éligibilité à définir par l’AOM) sans 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critère de localisation géographique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525963"/>
          </a:xfrm>
        </p:spPr>
        <p:txBody>
          <a:bodyPr/>
          <a:lstStyle/>
          <a:p>
            <a:r>
              <a:rPr lang="fr-FR" dirty="0" smtClean="0">
                <a:latin typeface="+mn-lt"/>
              </a:rPr>
              <a:t>Mise en place d’un transport de substitution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61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976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4850" y="116632"/>
            <a:ext cx="8219638" cy="1470025"/>
          </a:xfrm>
        </p:spPr>
        <p:txBody>
          <a:bodyPr>
            <a:normAutofit/>
          </a:bodyPr>
          <a:lstStyle/>
          <a:p>
            <a:r>
              <a:rPr lang="fr-FR" sz="3200" dirty="0" smtClean="0">
                <a:latin typeface="Calibri" pitchFamily="34" charset="0"/>
                <a:cs typeface="Calibri" pitchFamily="34" charset="0"/>
              </a:rPr>
              <a:t>La Commission Intercommunale d’accessibilité</a:t>
            </a:r>
            <a:endParaRPr lang="fr-FR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36856" y="2996952"/>
            <a:ext cx="6840760" cy="672480"/>
          </a:xfrm>
        </p:spPr>
        <p:txBody>
          <a:bodyPr>
            <a:noAutofit/>
          </a:bodyPr>
          <a:lstStyle/>
          <a:p>
            <a:r>
              <a:rPr lang="fr-FR" b="1" dirty="0" smtClean="0">
                <a:latin typeface="Calibri" pitchFamily="34" charset="0"/>
                <a:cs typeface="Calibri" pitchFamily="34" charset="0"/>
              </a:rPr>
              <a:t>Merci de votre attention</a:t>
            </a:r>
            <a:endParaRPr lang="fr-FR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663" y="1652785"/>
            <a:ext cx="1093387" cy="100811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494" y="1652785"/>
            <a:ext cx="978584" cy="102419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241" y="4378967"/>
            <a:ext cx="1224136" cy="115240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60" y="3789040"/>
            <a:ext cx="2248191" cy="233226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1716494"/>
            <a:ext cx="804672" cy="685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0" t="67051" r="62007" b="15176"/>
          <a:stretch/>
        </p:blipFill>
        <p:spPr bwMode="auto">
          <a:xfrm>
            <a:off x="3444930" y="4088396"/>
            <a:ext cx="171450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21" t="67051" r="30480" b="15176"/>
          <a:stretch/>
        </p:blipFill>
        <p:spPr bwMode="auto">
          <a:xfrm>
            <a:off x="4597432" y="1290066"/>
            <a:ext cx="1901809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012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4850" y="116632"/>
            <a:ext cx="8219638" cy="1470025"/>
          </a:xfrm>
        </p:spPr>
        <p:txBody>
          <a:bodyPr>
            <a:normAutofit/>
          </a:bodyPr>
          <a:lstStyle/>
          <a:p>
            <a:r>
              <a:rPr lang="fr-FR" sz="3200" dirty="0" smtClean="0">
                <a:latin typeface="Calibri" pitchFamily="34" charset="0"/>
                <a:cs typeface="Calibri" pitchFamily="34" charset="0"/>
              </a:rPr>
              <a:t>La Commission Intercommunale d’accessibilité</a:t>
            </a:r>
            <a:endParaRPr lang="fr-FR" sz="32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15" name="Diagramme 14"/>
          <p:cNvGraphicFramePr/>
          <p:nvPr>
            <p:extLst>
              <p:ext uri="{D42A27DB-BD31-4B8C-83A1-F6EECF244321}">
                <p14:modId xmlns:p14="http://schemas.microsoft.com/office/powerpoint/2010/main" val="4131058440"/>
              </p:ext>
            </p:extLst>
          </p:nvPr>
        </p:nvGraphicFramePr>
        <p:xfrm>
          <a:off x="622479" y="1184854"/>
          <a:ext cx="7620000" cy="6014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64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>
                <a:solidFill>
                  <a:srgbClr val="595959"/>
                </a:solidFill>
                <a:latin typeface="+mj-lt"/>
              </a:rPr>
              <a:t>Rappel du cahier des charges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7</a:t>
            </a:fld>
            <a:endParaRPr lang="fr-FR" dirty="0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976090857"/>
              </p:ext>
            </p:extLst>
          </p:nvPr>
        </p:nvGraphicFramePr>
        <p:xfrm>
          <a:off x="247650" y="1200150"/>
          <a:ext cx="8439150" cy="5067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2297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1" b="10028"/>
          <a:stretch/>
        </p:blipFill>
        <p:spPr>
          <a:xfrm>
            <a:off x="179512" y="1196752"/>
            <a:ext cx="4176464" cy="49685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Le territoire </a:t>
            </a:r>
            <a:r>
              <a:rPr lang="fr-FR" sz="2400" dirty="0">
                <a:latin typeface="+mj-lt"/>
              </a:rPr>
              <a:t>d</a:t>
            </a:r>
            <a:r>
              <a:rPr lang="fr-FR" sz="2400" dirty="0" smtClean="0">
                <a:latin typeface="+mj-lt"/>
              </a:rPr>
              <a:t>e </a:t>
            </a:r>
            <a:r>
              <a:rPr lang="fr-FR" sz="2400" dirty="0">
                <a:latin typeface="+mj-lt"/>
              </a:rPr>
              <a:t>l</a:t>
            </a:r>
            <a:r>
              <a:rPr lang="fr-FR" sz="2400" dirty="0" smtClean="0">
                <a:latin typeface="+mj-lt"/>
              </a:rPr>
              <a:t>a CAN</a:t>
            </a:r>
            <a:endParaRPr lang="fr-FR" sz="2400" dirty="0">
              <a:latin typeface="+mj-lt"/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7160"/>
              </p:ext>
            </p:extLst>
          </p:nvPr>
        </p:nvGraphicFramePr>
        <p:xfrm>
          <a:off x="5004048" y="1484784"/>
          <a:ext cx="3425577" cy="3914775"/>
        </p:xfrm>
        <a:graphic>
          <a:graphicData uri="http://schemas.openxmlformats.org/drawingml/2006/table">
            <a:tbl>
              <a:tblPr/>
              <a:tblGrid>
                <a:gridCol w="613220"/>
                <a:gridCol w="1289878"/>
                <a:gridCol w="1522479"/>
              </a:tblGrid>
              <a:tr h="27622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Données Clés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3812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Date de création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1er janvier 2014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812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Nombres de communes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812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Surface </a:t>
                      </a:r>
                      <a:r>
                        <a:rPr lang="fr-F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(km²)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821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812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Siège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812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Population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117 811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 de communes en fonction de </a:t>
                      </a:r>
                      <a:r>
                        <a:rPr lang="fr-F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leur population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905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 6 000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2 500 &lt; x &lt; 6 000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1 000 &lt; x &lt; 2 500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 &lt; x &lt; 1 000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 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4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Taux de motorisation de </a:t>
                      </a:r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1.35 voiture par ménage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et</a:t>
                      </a:r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0.63 voiture par personne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147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 Supérieur à la </a:t>
                      </a:r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moyenne nationale de 1.19 voiture par ménage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selon l'INSEE 2011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6506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latin typeface="+mj-lt"/>
              </a:rPr>
              <a:t>Population à l’échelle du territoire de la CAN.</a:t>
            </a:r>
            <a:endParaRPr lang="fr-FR" sz="2400" dirty="0">
              <a:latin typeface="+mj-lt"/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889" y="1864621"/>
            <a:ext cx="5369897" cy="3799395"/>
          </a:xfrm>
        </p:spPr>
      </p:pic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5637541"/>
              </p:ext>
            </p:extLst>
          </p:nvPr>
        </p:nvGraphicFramePr>
        <p:xfrm>
          <a:off x="5079975" y="1524387"/>
          <a:ext cx="3862552" cy="3940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288605" y="5664017"/>
            <a:ext cx="7053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Niort compte en </a:t>
            </a:r>
            <a:r>
              <a:rPr lang="fr-FR" b="1" dirty="0" smtClean="0"/>
              <a:t>2011 environ </a:t>
            </a:r>
            <a:r>
              <a:rPr lang="fr-FR" b="1" dirty="0"/>
              <a:t>57000 habitants selon l’INSEE</a:t>
            </a:r>
            <a:r>
              <a:rPr lang="fr-FR" dirty="0" smtClean="0"/>
              <a:t>.</a:t>
            </a:r>
          </a:p>
          <a:p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750C-AFE0-4D28-9AB0-1D642DB471D0}" type="slidenum">
              <a:rPr lang="fr-FR" smtClean="0"/>
              <a:t>9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44850" y="1705203"/>
            <a:ext cx="3511840" cy="486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157655" y="1495290"/>
            <a:ext cx="5295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Population par commune de la CAN (hors Niort)</a:t>
            </a:r>
            <a:endParaRPr lang="fr-FR" b="1" u="sng" dirty="0"/>
          </a:p>
        </p:txBody>
      </p:sp>
      <p:sp>
        <p:nvSpPr>
          <p:cNvPr id="10" name="Rectangle 9"/>
          <p:cNvSpPr/>
          <p:nvPr/>
        </p:nvSpPr>
        <p:spPr>
          <a:xfrm>
            <a:off x="2932386" y="5013434"/>
            <a:ext cx="1686911" cy="315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790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an" id="{6E65774E-D8F2-4D16-A529-110056361461}" vid="{789BCFD8-0D7F-44F7-BB62-91DD805271C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4DA0450F-D724-47EF-9A2A-870A218838EE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0EB144DE-4255-4707-9A4E-118A8C5B28EF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58B51B89-C512-4739-A940-FF1C90B357BE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19C50848-93A2-41EB-AD84-06CF85D1F676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8CB7BDA9-85A4-4B07-AFEE-0A3E6874D863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FE186BEB-7400-4917-81BD-CAA18ED88B72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B4EBFF2D-3EB4-43D5-B21C-A771148B19FA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EB021EA2-CB8F-4A19-8000-A6F128D32460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3AD6CD74-5C6D-4D5C-B170-474CEB4803D1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AD326CDC-A38B-4807-AD21-B9FFD67847A6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6972321B-A8A1-467E-B1D6-A1414711332D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8F4C10F0-A063-4BC7-87A1-DB76E73F3AB8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8DCF2303-BCDB-4AEC-8385-F503892B75D4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E64A8D8E-9BF8-4FD7-B6FD-9E9E2B42E92E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45528C7D-1054-452B-B833-EF3617BAE24E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968FA327-1E6C-4F14-9CF5-397CCD2ECF70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F900242B-CEBA-4C27-84A3-9CDADF40E79C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B94A860D-CD0E-45DC-B562-EABA39E9BD38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88BB2EAE-AC2E-4767-A2A9-AC75708CABFF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05E15CB1-54A1-4C46-BD72-60EB3E7E83E6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B7BE40E5-62A2-4EE4-B75D-630A6120144D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9090B407-4946-496A-B6B4-883FC2DC66E1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4B4B710B-1AFA-4030-90CB-8E1873E3B629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3AEEE13A-5295-4FFC-A20E-ED3A5D8AD8A7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7EA6B9C0-A759-413D-B7E8-C987A221CB5A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2272</TotalTime>
  <Words>2641</Words>
  <Application>Microsoft Office PowerPoint</Application>
  <PresentationFormat>Affichage à l'écran (4:3)</PresentationFormat>
  <Paragraphs>684</Paragraphs>
  <Slides>63</Slides>
  <Notes>24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63</vt:i4>
      </vt:variant>
    </vt:vector>
  </HeadingPairs>
  <TitlesOfParts>
    <vt:vector size="68" baseType="lpstr">
      <vt:lpstr>Arial</vt:lpstr>
      <vt:lpstr>Bailey Sans ITC Book</vt:lpstr>
      <vt:lpstr>Calibri</vt:lpstr>
      <vt:lpstr>Cambria</vt:lpstr>
      <vt:lpstr>can</vt:lpstr>
      <vt:lpstr>La Commission Intercommunale d’accessibilité</vt:lpstr>
      <vt:lpstr>Présentation de notre formation</vt:lpstr>
      <vt:lpstr>Présentation de notre formation</vt:lpstr>
      <vt:lpstr>Rappel du cahier des charges</vt:lpstr>
      <vt:lpstr>Rappel du cahier des charges</vt:lpstr>
      <vt:lpstr>Rappel du cahier des charges</vt:lpstr>
      <vt:lpstr>Rappel du cahier des charges</vt:lpstr>
      <vt:lpstr>Le territoire de la CAN</vt:lpstr>
      <vt:lpstr>Population à l’échelle du territoire de la CAN.</vt:lpstr>
      <vt:lpstr>L’évolution de la population entre 2006 et 2011.</vt:lpstr>
      <vt:lpstr>L’allocation adulte handicapé (AAH)</vt:lpstr>
      <vt:lpstr>Les objectifs du SDA-Ad’AP</vt:lpstr>
      <vt:lpstr>Les objectifs du SDA-Ad’AP</vt:lpstr>
      <vt:lpstr>Présentation du réseau</vt:lpstr>
      <vt:lpstr>Présentation du réseau</vt:lpstr>
      <vt:lpstr>Présentation du réseau</vt:lpstr>
      <vt:lpstr>Evolution du nombre de voyages TPMR</vt:lpstr>
      <vt:lpstr>Présentation du réseau</vt:lpstr>
      <vt:lpstr>Présentation du réseau</vt:lpstr>
      <vt:lpstr>Présentation du matériel roulant</vt:lpstr>
      <vt:lpstr>Présentation du matériel roulant</vt:lpstr>
      <vt:lpstr>Présentation du matériel roulant</vt:lpstr>
      <vt:lpstr>Présentation du bilan des arrêts</vt:lpstr>
      <vt:lpstr>Présentation du bilan des arrêts</vt:lpstr>
      <vt:lpstr>Présentation du bilan des arrêts</vt:lpstr>
      <vt:lpstr>Présentation du bilan des arrêts</vt:lpstr>
      <vt:lpstr>Qu’est-ce qu’un arrêt accessible?</vt:lpstr>
      <vt:lpstr>Qu’est-ce qu’un arrêt praticable?</vt:lpstr>
      <vt:lpstr>Présentation du bilan des arrêts</vt:lpstr>
      <vt:lpstr>Présentation du bilan des arrêts</vt:lpstr>
      <vt:lpstr>Présentation du bilan des arrêts</vt:lpstr>
      <vt:lpstr>Bilan des 577 arrêts de la CAN</vt:lpstr>
      <vt:lpstr>Bilan des 577 arrêts de la CAN</vt:lpstr>
      <vt:lpstr>Bilan des 577 arrêts de la CAN</vt:lpstr>
      <vt:lpstr>BILAN DES CONTRAINTES</vt:lpstr>
      <vt:lpstr>Présentation du bilan des arrêts</vt:lpstr>
      <vt:lpstr>Présentation du bilan des arrêts</vt:lpstr>
      <vt:lpstr>Présentation du bilan des arrêts</vt:lpstr>
      <vt:lpstr>Analyse des priorités</vt:lpstr>
      <vt:lpstr>Analyse des priorités</vt:lpstr>
      <vt:lpstr>Analyse des priorités</vt:lpstr>
      <vt:lpstr>Analyse des priorités</vt:lpstr>
      <vt:lpstr>Analyse des priorités</vt:lpstr>
      <vt:lpstr>Analyse des priorités</vt:lpstr>
      <vt:lpstr>Définition des catégories d’aménagements</vt:lpstr>
      <vt:lpstr>Définition des catégories d’aménagements</vt:lpstr>
      <vt:lpstr>Définition des catégories d’aménagements</vt:lpstr>
      <vt:lpstr>Définition des catégories d’aménagements</vt:lpstr>
      <vt:lpstr>Définition des catégories d’aménagements</vt:lpstr>
      <vt:lpstr>Répartitions des quais selon les catégories</vt:lpstr>
      <vt:lpstr>Actions pour les autres types de handicap</vt:lpstr>
      <vt:lpstr>Actions pour les autres types de handicap</vt:lpstr>
      <vt:lpstr>Actions pour les autres types de handicap</vt:lpstr>
      <vt:lpstr>Actions pour les autres types de handicap</vt:lpstr>
      <vt:lpstr>Actions pour les autres types de handicap</vt:lpstr>
      <vt:lpstr>Aménagements pour le handicap visuel</vt:lpstr>
      <vt:lpstr>Aménagements pour le handicap visuel</vt:lpstr>
      <vt:lpstr>Actions complémentaires</vt:lpstr>
      <vt:lpstr>Actions complémentaires</vt:lpstr>
      <vt:lpstr>Actions complémentaires</vt:lpstr>
      <vt:lpstr>Actions complémentaires</vt:lpstr>
      <vt:lpstr>La Commission Intercommunale d’accessibilité</vt:lpstr>
      <vt:lpstr>La Commission Intercommunale d’accessibilité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de notre formation</dc:title>
  <dc:creator>Christophe RIVIERE</dc:creator>
  <cp:lastModifiedBy>Edurne LAPLACE</cp:lastModifiedBy>
  <cp:revision>131</cp:revision>
  <dcterms:created xsi:type="dcterms:W3CDTF">2015-06-17T08:38:00Z</dcterms:created>
  <dcterms:modified xsi:type="dcterms:W3CDTF">2015-06-30T09:49:21Z</dcterms:modified>
</cp:coreProperties>
</file>