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300" r:id="rId3"/>
    <p:sldId id="258" r:id="rId4"/>
    <p:sldId id="317" r:id="rId5"/>
    <p:sldId id="318" r:id="rId6"/>
    <p:sldId id="285" r:id="rId7"/>
    <p:sldId id="275" r:id="rId8"/>
    <p:sldId id="278" r:id="rId9"/>
    <p:sldId id="276" r:id="rId10"/>
    <p:sldId id="279" r:id="rId11"/>
    <p:sldId id="319" r:id="rId12"/>
    <p:sldId id="320" r:id="rId13"/>
    <p:sldId id="321" r:id="rId14"/>
    <p:sldId id="280" r:id="rId15"/>
    <p:sldId id="281" r:id="rId16"/>
    <p:sldId id="282" r:id="rId17"/>
    <p:sldId id="283" r:id="rId18"/>
    <p:sldId id="310" r:id="rId19"/>
    <p:sldId id="301" r:id="rId20"/>
    <p:sldId id="308" r:id="rId21"/>
    <p:sldId id="306" r:id="rId22"/>
    <p:sldId id="287" r:id="rId23"/>
    <p:sldId id="304" r:id="rId24"/>
    <p:sldId id="291" r:id="rId25"/>
    <p:sldId id="290" r:id="rId26"/>
    <p:sldId id="288" r:id="rId27"/>
    <p:sldId id="289" r:id="rId28"/>
    <p:sldId id="302" r:id="rId29"/>
    <p:sldId id="307" r:id="rId30"/>
    <p:sldId id="293" r:id="rId31"/>
    <p:sldId id="303" r:id="rId32"/>
    <p:sldId id="294" r:id="rId33"/>
    <p:sldId id="314" r:id="rId34"/>
    <p:sldId id="311" r:id="rId35"/>
    <p:sldId id="313" r:id="rId36"/>
    <p:sldId id="264" r:id="rId37"/>
    <p:sldId id="315" r:id="rId38"/>
    <p:sldId id="296" r:id="rId39"/>
    <p:sldId id="266" r:id="rId40"/>
    <p:sldId id="316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021" autoAdjust="0"/>
    <p:restoredTop sz="83808" autoAdjust="0"/>
  </p:normalViewPr>
  <p:slideViewPr>
    <p:cSldViewPr>
      <p:cViewPr varScale="1">
        <p:scale>
          <a:sx n="59" d="100"/>
          <a:sy n="59" d="100"/>
        </p:scale>
        <p:origin x="96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fr-FR" sz="1400" dirty="0"/>
              <a:t>Actifs occupés</a:t>
            </a:r>
            <a:r>
              <a:rPr lang="fr-FR" sz="1400" baseline="0" dirty="0"/>
              <a:t> </a:t>
            </a:r>
            <a:r>
              <a:rPr lang="fr-FR" sz="1400" baseline="0" dirty="0" smtClean="0"/>
              <a:t>travaillant :</a:t>
            </a:r>
            <a:endParaRPr lang="fr-FR" sz="1400" dirty="0"/>
          </a:p>
        </c:rich>
      </c:tx>
      <c:layout>
        <c:manualLayout>
          <c:xMode val="edge"/>
          <c:yMode val="edge"/>
          <c:x val="6.5830496117988782E-4"/>
          <c:y val="1.53794919923708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7037037037037035"/>
          <c:y val="0.10616079240094987"/>
          <c:w val="0.54429170312044328"/>
          <c:h val="0.7626818522684664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dans leur propre commune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Eure Madrie Seine</c:v>
                </c:pt>
                <c:pt idx="1">
                  <c:v>Moyenne des territoires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 formatCode="0.00%">
                  <c:v>0.19302306356948004</c:v>
                </c:pt>
                <c:pt idx="1">
                  <c:v>0.35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dans une autre commune de la zone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Eure Madrie Seine</c:v>
                </c:pt>
                <c:pt idx="1">
                  <c:v>Moyenne des territoires</c:v>
                </c:pt>
              </c:strCache>
            </c:strRef>
          </c:cat>
          <c:val>
            <c:numRef>
              <c:f>Hoja1!$C$2:$C$3</c:f>
              <c:numCache>
                <c:formatCode>0%</c:formatCode>
                <c:ptCount val="2"/>
                <c:pt idx="0" formatCode="0.00%">
                  <c:v>0.20848144167975532</c:v>
                </c:pt>
                <c:pt idx="1">
                  <c:v>0.33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en dehors de la zone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Eure Madrie Seine</c:v>
                </c:pt>
                <c:pt idx="1">
                  <c:v>Moyenne des territoires</c:v>
                </c:pt>
              </c:strCache>
            </c:strRef>
          </c:cat>
          <c:val>
            <c:numRef>
              <c:f>Hoja1!$D$2:$D$3</c:f>
              <c:numCache>
                <c:formatCode>0%</c:formatCode>
                <c:ptCount val="2"/>
                <c:pt idx="0" formatCode="0.00%">
                  <c:v>0.59849549475076469</c:v>
                </c:pt>
                <c:pt idx="1">
                  <c:v>0.32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255861520"/>
        <c:axId val="255860960"/>
      </c:barChart>
      <c:catAx>
        <c:axId val="255861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5860960"/>
        <c:crosses val="autoZero"/>
        <c:auto val="1"/>
        <c:lblAlgn val="ctr"/>
        <c:lblOffset val="100"/>
        <c:noMultiLvlLbl val="0"/>
      </c:catAx>
      <c:valAx>
        <c:axId val="255860960"/>
        <c:scaling>
          <c:orientation val="minMax"/>
        </c:scaling>
        <c:delete val="0"/>
        <c:axPos val="r"/>
        <c:majorGridlines/>
        <c:numFmt formatCode="0%" sourceLinked="1"/>
        <c:majorTickMark val="none"/>
        <c:minorTickMark val="none"/>
        <c:tickLblPos val="nextTo"/>
        <c:crossAx val="255861520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2.5520369374190305E-2"/>
          <c:y val="0.14697435742181589"/>
          <c:w val="0.32826425342665499"/>
          <c:h val="0.3591169853768279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35600758238553"/>
          <c:y val="2.9819893203004953E-3"/>
          <c:w val="0.39762758821813932"/>
          <c:h val="0.7460374293604177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Population de plus de 15 ans zet non scolarisées</c:v>
                </c:pt>
              </c:strCache>
            </c:strRef>
          </c:tx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Hoja1!$A$2:$A$8</c:f>
              <c:strCache>
                <c:ptCount val="7"/>
                <c:pt idx="0">
                  <c:v>Sans diplôme</c:v>
                </c:pt>
                <c:pt idx="1">
                  <c:v>Certificat d'études primaires</c:v>
                </c:pt>
                <c:pt idx="2">
                  <c:v>BEPC/Brevet</c:v>
                </c:pt>
                <c:pt idx="3">
                  <c:v>CAP/BEP</c:v>
                </c:pt>
                <c:pt idx="4">
                  <c:v>Bac général et pro</c:v>
                </c:pt>
                <c:pt idx="5">
                  <c:v>Etudes supérieures cycle court</c:v>
                </c:pt>
                <c:pt idx="6">
                  <c:v>Etudes supérieures longues</c:v>
                </c:pt>
              </c:strCache>
            </c:strRef>
          </c:cat>
          <c:val>
            <c:numRef>
              <c:f>Hoja1!$B$2:$B$8</c:f>
              <c:numCache>
                <c:formatCode>0.0%</c:formatCode>
                <c:ptCount val="7"/>
                <c:pt idx="0">
                  <c:v>0.27200000000000002</c:v>
                </c:pt>
                <c:pt idx="1">
                  <c:v>0.10100000000000001</c:v>
                </c:pt>
                <c:pt idx="2">
                  <c:v>6.2E-2</c:v>
                </c:pt>
                <c:pt idx="3">
                  <c:v>0.26500000000000001</c:v>
                </c:pt>
                <c:pt idx="4">
                  <c:v>0.14199999999999999</c:v>
                </c:pt>
                <c:pt idx="5">
                  <c:v>9.1999999999999998E-2</c:v>
                </c:pt>
                <c:pt idx="6">
                  <c:v>6.0999999999999999E-2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5.7347258675998908E-3"/>
          <c:y val="0.65915014942684891"/>
          <c:w val="0.69369768883056271"/>
          <c:h val="0.21026953273947618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CD612-8429-4339-90A8-8D9D31E8A12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154D64-6C21-405F-AD93-3F8734EEA73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fr-FR" sz="1600" dirty="0"/>
            <a:t>Manque ou inadéquation des logements</a:t>
          </a:r>
        </a:p>
      </dgm:t>
    </dgm:pt>
    <dgm:pt modelId="{60117E44-3596-46C2-B494-7A281EAD1F06}" type="parTrans" cxnId="{E9D87759-0F2E-4AB3-8E65-50D218DB890E}">
      <dgm:prSet/>
      <dgm:spPr/>
      <dgm:t>
        <a:bodyPr/>
        <a:lstStyle/>
        <a:p>
          <a:pPr algn="ctr"/>
          <a:endParaRPr lang="fr-FR" sz="2400"/>
        </a:p>
      </dgm:t>
    </dgm:pt>
    <dgm:pt modelId="{820A9577-502B-45C8-A8A1-18A4D3981174}" type="sibTrans" cxnId="{E9D87759-0F2E-4AB3-8E65-50D218DB890E}">
      <dgm:prSet/>
      <dgm:spPr/>
      <dgm:t>
        <a:bodyPr/>
        <a:lstStyle/>
        <a:p>
          <a:pPr algn="ctr"/>
          <a:endParaRPr lang="fr-FR" sz="2400"/>
        </a:p>
      </dgm:t>
    </dgm:pt>
    <dgm:pt modelId="{9AB8631B-FE0E-4A5B-974C-1BC3C384CDE1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fr-FR" sz="1600"/>
            <a:t>Baisse de la population</a:t>
          </a:r>
        </a:p>
      </dgm:t>
    </dgm:pt>
    <dgm:pt modelId="{5281E78D-4E7C-41CF-BCB5-49D8A7544043}" type="parTrans" cxnId="{747566EE-9222-49E8-936A-46045D1DA3BA}">
      <dgm:prSet/>
      <dgm:spPr/>
      <dgm:t>
        <a:bodyPr/>
        <a:lstStyle/>
        <a:p>
          <a:pPr algn="ctr"/>
          <a:endParaRPr lang="fr-FR" sz="2400"/>
        </a:p>
      </dgm:t>
    </dgm:pt>
    <dgm:pt modelId="{ECED1830-4344-4FBE-ABE0-F68877BC697D}" type="sibTrans" cxnId="{747566EE-9222-49E8-936A-46045D1DA3BA}">
      <dgm:prSet/>
      <dgm:spPr/>
      <dgm:t>
        <a:bodyPr/>
        <a:lstStyle/>
        <a:p>
          <a:pPr algn="ctr"/>
          <a:endParaRPr lang="fr-FR" sz="2400"/>
        </a:p>
      </dgm:t>
    </dgm:pt>
    <dgm:pt modelId="{4851722B-4E73-4490-B88B-D153591B00CF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fr-FR" sz="1600"/>
            <a:t>Dévitalisation du centre-ville</a:t>
          </a:r>
        </a:p>
      </dgm:t>
    </dgm:pt>
    <dgm:pt modelId="{CAF8E736-5CE3-415E-B80C-AD695DABC7C6}" type="parTrans" cxnId="{EF7D7A8E-C5DF-42E5-948B-D79F5335EDA5}">
      <dgm:prSet/>
      <dgm:spPr/>
      <dgm:t>
        <a:bodyPr/>
        <a:lstStyle/>
        <a:p>
          <a:pPr algn="ctr"/>
          <a:endParaRPr lang="fr-FR" sz="2400"/>
        </a:p>
      </dgm:t>
    </dgm:pt>
    <dgm:pt modelId="{EC5E986B-F7C5-43A3-B89D-C7197EEB0074}" type="sibTrans" cxnId="{EF7D7A8E-C5DF-42E5-948B-D79F5335EDA5}">
      <dgm:prSet/>
      <dgm:spPr/>
      <dgm:t>
        <a:bodyPr/>
        <a:lstStyle/>
        <a:p>
          <a:pPr algn="ctr"/>
          <a:endParaRPr lang="fr-FR" sz="2400"/>
        </a:p>
      </dgm:t>
    </dgm:pt>
    <dgm:pt modelId="{69A6D7A9-8C1F-4D0A-805C-50B6087307D5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fr-FR" sz="1600" dirty="0"/>
            <a:t>Baisse de l'attractivité de la commune</a:t>
          </a:r>
        </a:p>
      </dgm:t>
    </dgm:pt>
    <dgm:pt modelId="{F5BECEC9-B8EF-43E5-AF37-896E33E546BC}" type="parTrans" cxnId="{0AE697D1-16FD-4AD1-B58A-D62BF7DA75C4}">
      <dgm:prSet/>
      <dgm:spPr/>
      <dgm:t>
        <a:bodyPr/>
        <a:lstStyle/>
        <a:p>
          <a:pPr algn="ctr"/>
          <a:endParaRPr lang="fr-FR" sz="2400"/>
        </a:p>
      </dgm:t>
    </dgm:pt>
    <dgm:pt modelId="{9A4F2EF9-94D2-4960-9758-78960BF37DEF}" type="sibTrans" cxnId="{0AE697D1-16FD-4AD1-B58A-D62BF7DA75C4}">
      <dgm:prSet/>
      <dgm:spPr/>
      <dgm:t>
        <a:bodyPr/>
        <a:lstStyle/>
        <a:p>
          <a:pPr algn="ctr"/>
          <a:endParaRPr lang="fr-FR" sz="2400"/>
        </a:p>
      </dgm:t>
    </dgm:pt>
    <dgm:pt modelId="{A2E4F8F0-80DD-4441-8658-947C1E7AE0A2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fr-FR" sz="1600" dirty="0"/>
            <a:t>Augmentation de la vacance et pas de renouvellement</a:t>
          </a:r>
        </a:p>
      </dgm:t>
    </dgm:pt>
    <dgm:pt modelId="{546C4154-DE7F-4F25-955E-0A660E63FDCB}" type="parTrans" cxnId="{FDA97F55-AAA0-4352-9098-A16CBB3E0964}">
      <dgm:prSet/>
      <dgm:spPr/>
      <dgm:t>
        <a:bodyPr/>
        <a:lstStyle/>
        <a:p>
          <a:pPr algn="ctr"/>
          <a:endParaRPr lang="fr-FR" sz="2400"/>
        </a:p>
      </dgm:t>
    </dgm:pt>
    <dgm:pt modelId="{0917A9F3-193E-49FC-96BB-DB9EEBAAC629}" type="sibTrans" cxnId="{FDA97F55-AAA0-4352-9098-A16CBB3E0964}">
      <dgm:prSet/>
      <dgm:spPr/>
      <dgm:t>
        <a:bodyPr/>
        <a:lstStyle/>
        <a:p>
          <a:pPr algn="ctr"/>
          <a:endParaRPr lang="fr-FR" sz="2400"/>
        </a:p>
      </dgm:t>
    </dgm:pt>
    <dgm:pt modelId="{2295372D-AB16-4ECA-BD29-095AFC565C94}" type="pres">
      <dgm:prSet presAssocID="{DDACD612-8429-4339-90A8-8D9D31E8A1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85A4CB0-95DB-4A89-A1EE-EF4D6D7078CD}" type="pres">
      <dgm:prSet presAssocID="{DF154D64-6C21-405F-AD93-3F8734EEA73A}" presName="dummy" presStyleCnt="0"/>
      <dgm:spPr/>
    </dgm:pt>
    <dgm:pt modelId="{29A8BC91-A164-444B-8D2A-17CC398239A8}" type="pres">
      <dgm:prSet presAssocID="{DF154D64-6C21-405F-AD93-3F8734EEA73A}" presName="node" presStyleLbl="revTx" presStyleIdx="0" presStyleCnt="5" custScaleX="15301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B9727B1B-14E8-4061-89BB-EC9423E07E16}" type="pres">
      <dgm:prSet presAssocID="{820A9577-502B-45C8-A8A1-18A4D3981174}" presName="sibTrans" presStyleLbl="node1" presStyleIdx="0" presStyleCnt="5" custAng="21163198" custScaleX="81969" custScaleY="91154" custLinFactNeighborX="5528" custLinFactNeighborY="2217"/>
      <dgm:spPr/>
      <dgm:t>
        <a:bodyPr/>
        <a:lstStyle/>
        <a:p>
          <a:endParaRPr lang="fr-FR"/>
        </a:p>
      </dgm:t>
    </dgm:pt>
    <dgm:pt modelId="{CEB0B13A-A43A-4439-A616-7EFDA52A21D9}" type="pres">
      <dgm:prSet presAssocID="{9AB8631B-FE0E-4A5B-974C-1BC3C384CDE1}" presName="dummy" presStyleCnt="0"/>
      <dgm:spPr/>
    </dgm:pt>
    <dgm:pt modelId="{FFC3C56F-5C3D-424D-BF0D-914C63F8D786}" type="pres">
      <dgm:prSet presAssocID="{9AB8631B-FE0E-4A5B-974C-1BC3C384CDE1}" presName="node" presStyleLbl="revTx" presStyleIdx="1" presStyleCnt="5" custScaleX="135449" custRadScaleRad="100369" custRadScaleInc="265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9763469-6C95-47F9-9335-018B5F561017}" type="pres">
      <dgm:prSet presAssocID="{ECED1830-4344-4FBE-ABE0-F68877BC697D}" presName="sibTrans" presStyleLbl="node1" presStyleIdx="1" presStyleCnt="5" custAng="509756" custScaleX="77284" custScaleY="84231" custLinFactNeighborX="9627" custLinFactNeighborY="3905"/>
      <dgm:spPr/>
      <dgm:t>
        <a:bodyPr/>
        <a:lstStyle/>
        <a:p>
          <a:endParaRPr lang="fr-FR"/>
        </a:p>
      </dgm:t>
    </dgm:pt>
    <dgm:pt modelId="{A7FBB7A5-2F37-4549-982E-81EFFF47FC85}" type="pres">
      <dgm:prSet presAssocID="{4851722B-4E73-4490-B88B-D153591B00CF}" presName="dummy" presStyleCnt="0"/>
      <dgm:spPr/>
    </dgm:pt>
    <dgm:pt modelId="{CA121866-CA11-4707-A72E-42907C819658}" type="pres">
      <dgm:prSet presAssocID="{4851722B-4E73-4490-B88B-D153591B00CF}" presName="node" presStyleLbl="revTx" presStyleIdx="2" presStyleCnt="5" custScaleX="1309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41BB2502-CECC-4F6C-B890-2C2CFFBB55ED}" type="pres">
      <dgm:prSet presAssocID="{EC5E986B-F7C5-43A3-B89D-C7197EEB0074}" presName="sibTrans" presStyleLbl="node1" presStyleIdx="2" presStyleCnt="5" custAng="21113566" custScaleX="75203" custScaleY="83713" custLinFactNeighborX="-10148" custLinFactNeighborY="4944"/>
      <dgm:spPr/>
      <dgm:t>
        <a:bodyPr/>
        <a:lstStyle/>
        <a:p>
          <a:endParaRPr lang="fr-FR"/>
        </a:p>
      </dgm:t>
    </dgm:pt>
    <dgm:pt modelId="{1E3D271C-A70E-4FB9-92B3-25045ED0F4E9}" type="pres">
      <dgm:prSet presAssocID="{69A6D7A9-8C1F-4D0A-805C-50B6087307D5}" presName="dummy" presStyleCnt="0"/>
      <dgm:spPr/>
    </dgm:pt>
    <dgm:pt modelId="{CD0C9AA3-A3B8-47FD-B077-A2FA959E52BB}" type="pres">
      <dgm:prSet presAssocID="{69A6D7A9-8C1F-4D0A-805C-50B6087307D5}" presName="node" presStyleLbl="revTx" presStyleIdx="3" presStyleCnt="5" custScaleX="1374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563C450-DDF7-469F-A414-3D10D9AE7AF1}" type="pres">
      <dgm:prSet presAssocID="{9A4F2EF9-94D2-4960-9758-78960BF37DEF}" presName="sibTrans" presStyleLbl="node1" presStyleIdx="3" presStyleCnt="5" custScaleX="84050" custScaleY="82307" custLinFactNeighborX="-2081" custLinFactNeighborY="-2342"/>
      <dgm:spPr/>
      <dgm:t>
        <a:bodyPr/>
        <a:lstStyle/>
        <a:p>
          <a:endParaRPr lang="fr-FR"/>
        </a:p>
      </dgm:t>
    </dgm:pt>
    <dgm:pt modelId="{35B89DF6-4689-4819-9F52-6F4146A2EB04}" type="pres">
      <dgm:prSet presAssocID="{A2E4F8F0-80DD-4441-8658-947C1E7AE0A2}" presName="dummy" presStyleCnt="0"/>
      <dgm:spPr/>
    </dgm:pt>
    <dgm:pt modelId="{C2CA97CD-1AB8-4084-9D27-E4489E2BD9ED}" type="pres">
      <dgm:prSet presAssocID="{A2E4F8F0-80DD-4441-8658-947C1E7AE0A2}" presName="node" presStyleLbl="revTx" presStyleIdx="4" presStyleCnt="5" custScaleX="166214" custScaleY="964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59346586-B87A-4193-9D04-79F78D7B6E64}" type="pres">
      <dgm:prSet presAssocID="{0917A9F3-193E-49FC-96BB-DB9EEBAAC629}" presName="sibTrans" presStyleLbl="node1" presStyleIdx="4" presStyleCnt="5" custScaleX="98103" custScaleY="80745" custLinFactNeighborX="198" custLinFactNeighborY="-520"/>
      <dgm:spPr/>
      <dgm:t>
        <a:bodyPr/>
        <a:lstStyle/>
        <a:p>
          <a:endParaRPr lang="fr-FR"/>
        </a:p>
      </dgm:t>
    </dgm:pt>
  </dgm:ptLst>
  <dgm:cxnLst>
    <dgm:cxn modelId="{89A0001B-5EB4-439D-9DFD-4034E23D53F4}" type="presOf" srcId="{820A9577-502B-45C8-A8A1-18A4D3981174}" destId="{B9727B1B-14E8-4061-89BB-EC9423E07E16}" srcOrd="0" destOrd="0" presId="urn:microsoft.com/office/officeart/2005/8/layout/cycle1"/>
    <dgm:cxn modelId="{D94A1B24-D92E-4619-BEC0-1AFC8DA3B8D7}" type="presOf" srcId="{EC5E986B-F7C5-43A3-B89D-C7197EEB0074}" destId="{41BB2502-CECC-4F6C-B890-2C2CFFBB55ED}" srcOrd="0" destOrd="0" presId="urn:microsoft.com/office/officeart/2005/8/layout/cycle1"/>
    <dgm:cxn modelId="{747566EE-9222-49E8-936A-46045D1DA3BA}" srcId="{DDACD612-8429-4339-90A8-8D9D31E8A12F}" destId="{9AB8631B-FE0E-4A5B-974C-1BC3C384CDE1}" srcOrd="1" destOrd="0" parTransId="{5281E78D-4E7C-41CF-BCB5-49D8A7544043}" sibTransId="{ECED1830-4344-4FBE-ABE0-F68877BC697D}"/>
    <dgm:cxn modelId="{752AACAC-74E8-430D-A178-566E60506C56}" type="presOf" srcId="{4851722B-4E73-4490-B88B-D153591B00CF}" destId="{CA121866-CA11-4707-A72E-42907C819658}" srcOrd="0" destOrd="0" presId="urn:microsoft.com/office/officeart/2005/8/layout/cycle1"/>
    <dgm:cxn modelId="{EDCAE1FE-2000-49CB-B20A-52E1B3C9C20F}" type="presOf" srcId="{DF154D64-6C21-405F-AD93-3F8734EEA73A}" destId="{29A8BC91-A164-444B-8D2A-17CC398239A8}" srcOrd="0" destOrd="0" presId="urn:microsoft.com/office/officeart/2005/8/layout/cycle1"/>
    <dgm:cxn modelId="{BD74C6A5-5A74-4DC2-9C51-2C7F808E7036}" type="presOf" srcId="{0917A9F3-193E-49FC-96BB-DB9EEBAAC629}" destId="{59346586-B87A-4193-9D04-79F78D7B6E64}" srcOrd="0" destOrd="0" presId="urn:microsoft.com/office/officeart/2005/8/layout/cycle1"/>
    <dgm:cxn modelId="{CD3A8D9A-5444-432A-B7FD-C4873C7B8FD5}" type="presOf" srcId="{DDACD612-8429-4339-90A8-8D9D31E8A12F}" destId="{2295372D-AB16-4ECA-BD29-095AFC565C94}" srcOrd="0" destOrd="0" presId="urn:microsoft.com/office/officeart/2005/8/layout/cycle1"/>
    <dgm:cxn modelId="{E9D87759-0F2E-4AB3-8E65-50D218DB890E}" srcId="{DDACD612-8429-4339-90A8-8D9D31E8A12F}" destId="{DF154D64-6C21-405F-AD93-3F8734EEA73A}" srcOrd="0" destOrd="0" parTransId="{60117E44-3596-46C2-B494-7A281EAD1F06}" sibTransId="{820A9577-502B-45C8-A8A1-18A4D3981174}"/>
    <dgm:cxn modelId="{0AE697D1-16FD-4AD1-B58A-D62BF7DA75C4}" srcId="{DDACD612-8429-4339-90A8-8D9D31E8A12F}" destId="{69A6D7A9-8C1F-4D0A-805C-50B6087307D5}" srcOrd="3" destOrd="0" parTransId="{F5BECEC9-B8EF-43E5-AF37-896E33E546BC}" sibTransId="{9A4F2EF9-94D2-4960-9758-78960BF37DEF}"/>
    <dgm:cxn modelId="{46A4BAFA-1ED7-4138-A0E1-054E0820D5DA}" type="presOf" srcId="{69A6D7A9-8C1F-4D0A-805C-50B6087307D5}" destId="{CD0C9AA3-A3B8-47FD-B077-A2FA959E52BB}" srcOrd="0" destOrd="0" presId="urn:microsoft.com/office/officeart/2005/8/layout/cycle1"/>
    <dgm:cxn modelId="{7BB71892-0498-4FDD-A731-ABF68ECDEB25}" type="presOf" srcId="{9A4F2EF9-94D2-4960-9758-78960BF37DEF}" destId="{0563C450-DDF7-469F-A414-3D10D9AE7AF1}" srcOrd="0" destOrd="0" presId="urn:microsoft.com/office/officeart/2005/8/layout/cycle1"/>
    <dgm:cxn modelId="{D57EF6AA-D647-4E64-A8C4-2F02AAA56D80}" type="presOf" srcId="{9AB8631B-FE0E-4A5B-974C-1BC3C384CDE1}" destId="{FFC3C56F-5C3D-424D-BF0D-914C63F8D786}" srcOrd="0" destOrd="0" presId="urn:microsoft.com/office/officeart/2005/8/layout/cycle1"/>
    <dgm:cxn modelId="{C6F08D76-C654-4528-A3C5-DA84BE2596DA}" type="presOf" srcId="{A2E4F8F0-80DD-4441-8658-947C1E7AE0A2}" destId="{C2CA97CD-1AB8-4084-9D27-E4489E2BD9ED}" srcOrd="0" destOrd="0" presId="urn:microsoft.com/office/officeart/2005/8/layout/cycle1"/>
    <dgm:cxn modelId="{FDA97F55-AAA0-4352-9098-A16CBB3E0964}" srcId="{DDACD612-8429-4339-90A8-8D9D31E8A12F}" destId="{A2E4F8F0-80DD-4441-8658-947C1E7AE0A2}" srcOrd="4" destOrd="0" parTransId="{546C4154-DE7F-4F25-955E-0A660E63FDCB}" sibTransId="{0917A9F3-193E-49FC-96BB-DB9EEBAAC629}"/>
    <dgm:cxn modelId="{EF7D7A8E-C5DF-42E5-948B-D79F5335EDA5}" srcId="{DDACD612-8429-4339-90A8-8D9D31E8A12F}" destId="{4851722B-4E73-4490-B88B-D153591B00CF}" srcOrd="2" destOrd="0" parTransId="{CAF8E736-5CE3-415E-B80C-AD695DABC7C6}" sibTransId="{EC5E986B-F7C5-43A3-B89D-C7197EEB0074}"/>
    <dgm:cxn modelId="{BCAEF604-6145-44CF-9AB5-E20609E52A91}" type="presOf" srcId="{ECED1830-4344-4FBE-ABE0-F68877BC697D}" destId="{09763469-6C95-47F9-9335-018B5F561017}" srcOrd="0" destOrd="0" presId="urn:microsoft.com/office/officeart/2005/8/layout/cycle1"/>
    <dgm:cxn modelId="{8A4C8316-3F64-40CE-A8A8-CCF3E5D61D8E}" type="presParOf" srcId="{2295372D-AB16-4ECA-BD29-095AFC565C94}" destId="{785A4CB0-95DB-4A89-A1EE-EF4D6D7078CD}" srcOrd="0" destOrd="0" presId="urn:microsoft.com/office/officeart/2005/8/layout/cycle1"/>
    <dgm:cxn modelId="{5C02AD73-D6BA-4502-9FA7-F3ED11063137}" type="presParOf" srcId="{2295372D-AB16-4ECA-BD29-095AFC565C94}" destId="{29A8BC91-A164-444B-8D2A-17CC398239A8}" srcOrd="1" destOrd="0" presId="urn:microsoft.com/office/officeart/2005/8/layout/cycle1"/>
    <dgm:cxn modelId="{4944F9FB-5D01-4545-A9C1-1DDA7CB11C5E}" type="presParOf" srcId="{2295372D-AB16-4ECA-BD29-095AFC565C94}" destId="{B9727B1B-14E8-4061-89BB-EC9423E07E16}" srcOrd="2" destOrd="0" presId="urn:microsoft.com/office/officeart/2005/8/layout/cycle1"/>
    <dgm:cxn modelId="{E060619E-8FC3-404A-8329-64953836E1AE}" type="presParOf" srcId="{2295372D-AB16-4ECA-BD29-095AFC565C94}" destId="{CEB0B13A-A43A-4439-A616-7EFDA52A21D9}" srcOrd="3" destOrd="0" presId="urn:microsoft.com/office/officeart/2005/8/layout/cycle1"/>
    <dgm:cxn modelId="{F41EB442-117D-4276-8A90-95907E72C486}" type="presParOf" srcId="{2295372D-AB16-4ECA-BD29-095AFC565C94}" destId="{FFC3C56F-5C3D-424D-BF0D-914C63F8D786}" srcOrd="4" destOrd="0" presId="urn:microsoft.com/office/officeart/2005/8/layout/cycle1"/>
    <dgm:cxn modelId="{62F387C3-626B-44AF-81F5-6C562F2CB343}" type="presParOf" srcId="{2295372D-AB16-4ECA-BD29-095AFC565C94}" destId="{09763469-6C95-47F9-9335-018B5F561017}" srcOrd="5" destOrd="0" presId="urn:microsoft.com/office/officeart/2005/8/layout/cycle1"/>
    <dgm:cxn modelId="{097D9BAE-E282-479B-8377-873EED56840F}" type="presParOf" srcId="{2295372D-AB16-4ECA-BD29-095AFC565C94}" destId="{A7FBB7A5-2F37-4549-982E-81EFFF47FC85}" srcOrd="6" destOrd="0" presId="urn:microsoft.com/office/officeart/2005/8/layout/cycle1"/>
    <dgm:cxn modelId="{6E15E9DA-5BF7-48D4-B7BB-0C971785B1A7}" type="presParOf" srcId="{2295372D-AB16-4ECA-BD29-095AFC565C94}" destId="{CA121866-CA11-4707-A72E-42907C819658}" srcOrd="7" destOrd="0" presId="urn:microsoft.com/office/officeart/2005/8/layout/cycle1"/>
    <dgm:cxn modelId="{7390B055-F23B-41BE-BADE-E6691D0FCFA8}" type="presParOf" srcId="{2295372D-AB16-4ECA-BD29-095AFC565C94}" destId="{41BB2502-CECC-4F6C-B890-2C2CFFBB55ED}" srcOrd="8" destOrd="0" presId="urn:microsoft.com/office/officeart/2005/8/layout/cycle1"/>
    <dgm:cxn modelId="{696BCE27-74C9-4CC3-B055-C66748474705}" type="presParOf" srcId="{2295372D-AB16-4ECA-BD29-095AFC565C94}" destId="{1E3D271C-A70E-4FB9-92B3-25045ED0F4E9}" srcOrd="9" destOrd="0" presId="urn:microsoft.com/office/officeart/2005/8/layout/cycle1"/>
    <dgm:cxn modelId="{F0BFD715-48F2-457E-9749-29CDBE0C446D}" type="presParOf" srcId="{2295372D-AB16-4ECA-BD29-095AFC565C94}" destId="{CD0C9AA3-A3B8-47FD-B077-A2FA959E52BB}" srcOrd="10" destOrd="0" presId="urn:microsoft.com/office/officeart/2005/8/layout/cycle1"/>
    <dgm:cxn modelId="{E7DC8B07-0914-4108-8D47-E9E698E376B6}" type="presParOf" srcId="{2295372D-AB16-4ECA-BD29-095AFC565C94}" destId="{0563C450-DDF7-469F-A414-3D10D9AE7AF1}" srcOrd="11" destOrd="0" presId="urn:microsoft.com/office/officeart/2005/8/layout/cycle1"/>
    <dgm:cxn modelId="{AB170B36-46BF-424D-AD81-0B615B52D1D0}" type="presParOf" srcId="{2295372D-AB16-4ECA-BD29-095AFC565C94}" destId="{35B89DF6-4689-4819-9F52-6F4146A2EB04}" srcOrd="12" destOrd="0" presId="urn:microsoft.com/office/officeart/2005/8/layout/cycle1"/>
    <dgm:cxn modelId="{7A45F903-31A3-451D-B360-65A0A3B27B15}" type="presParOf" srcId="{2295372D-AB16-4ECA-BD29-095AFC565C94}" destId="{C2CA97CD-1AB8-4084-9D27-E4489E2BD9ED}" srcOrd="13" destOrd="0" presId="urn:microsoft.com/office/officeart/2005/8/layout/cycle1"/>
    <dgm:cxn modelId="{D366286C-876C-48B1-AC2D-D69504C9534A}" type="presParOf" srcId="{2295372D-AB16-4ECA-BD29-095AFC565C94}" destId="{59346586-B87A-4193-9D04-79F78D7B6E6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CD612-8429-4339-90A8-8D9D31E8A12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154D64-6C21-405F-AD93-3F8734EEA73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fr-FR" sz="1600" dirty="0"/>
            <a:t>Manque ou inadéquation des logements</a:t>
          </a:r>
        </a:p>
      </dgm:t>
    </dgm:pt>
    <dgm:pt modelId="{60117E44-3596-46C2-B494-7A281EAD1F06}" type="parTrans" cxnId="{E9D87759-0F2E-4AB3-8E65-50D218DB890E}">
      <dgm:prSet/>
      <dgm:spPr/>
      <dgm:t>
        <a:bodyPr/>
        <a:lstStyle/>
        <a:p>
          <a:pPr algn="ctr"/>
          <a:endParaRPr lang="fr-FR" sz="2400"/>
        </a:p>
      </dgm:t>
    </dgm:pt>
    <dgm:pt modelId="{820A9577-502B-45C8-A8A1-18A4D3981174}" type="sibTrans" cxnId="{E9D87759-0F2E-4AB3-8E65-50D218DB890E}">
      <dgm:prSet/>
      <dgm:spPr/>
      <dgm:t>
        <a:bodyPr/>
        <a:lstStyle/>
        <a:p>
          <a:pPr algn="ctr"/>
          <a:endParaRPr lang="fr-FR" sz="2400"/>
        </a:p>
      </dgm:t>
    </dgm:pt>
    <dgm:pt modelId="{9AB8631B-FE0E-4A5B-974C-1BC3C384CDE1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fr-FR" sz="1600"/>
            <a:t>Baisse de la population</a:t>
          </a:r>
        </a:p>
      </dgm:t>
    </dgm:pt>
    <dgm:pt modelId="{5281E78D-4E7C-41CF-BCB5-49D8A7544043}" type="parTrans" cxnId="{747566EE-9222-49E8-936A-46045D1DA3BA}">
      <dgm:prSet/>
      <dgm:spPr/>
      <dgm:t>
        <a:bodyPr/>
        <a:lstStyle/>
        <a:p>
          <a:pPr algn="ctr"/>
          <a:endParaRPr lang="fr-FR" sz="2400"/>
        </a:p>
      </dgm:t>
    </dgm:pt>
    <dgm:pt modelId="{ECED1830-4344-4FBE-ABE0-F68877BC697D}" type="sibTrans" cxnId="{747566EE-9222-49E8-936A-46045D1DA3BA}">
      <dgm:prSet/>
      <dgm:spPr/>
      <dgm:t>
        <a:bodyPr/>
        <a:lstStyle/>
        <a:p>
          <a:pPr algn="ctr"/>
          <a:endParaRPr lang="fr-FR" sz="2400"/>
        </a:p>
      </dgm:t>
    </dgm:pt>
    <dgm:pt modelId="{4851722B-4E73-4490-B88B-D153591B00CF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fr-FR" sz="1600"/>
            <a:t>Dévitalisation du centre-ville</a:t>
          </a:r>
        </a:p>
      </dgm:t>
    </dgm:pt>
    <dgm:pt modelId="{CAF8E736-5CE3-415E-B80C-AD695DABC7C6}" type="parTrans" cxnId="{EF7D7A8E-C5DF-42E5-948B-D79F5335EDA5}">
      <dgm:prSet/>
      <dgm:spPr/>
      <dgm:t>
        <a:bodyPr/>
        <a:lstStyle/>
        <a:p>
          <a:pPr algn="ctr"/>
          <a:endParaRPr lang="fr-FR" sz="2400"/>
        </a:p>
      </dgm:t>
    </dgm:pt>
    <dgm:pt modelId="{EC5E986B-F7C5-43A3-B89D-C7197EEB0074}" type="sibTrans" cxnId="{EF7D7A8E-C5DF-42E5-948B-D79F5335EDA5}">
      <dgm:prSet/>
      <dgm:spPr/>
      <dgm:t>
        <a:bodyPr/>
        <a:lstStyle/>
        <a:p>
          <a:pPr algn="ctr"/>
          <a:endParaRPr lang="fr-FR" sz="2400"/>
        </a:p>
      </dgm:t>
    </dgm:pt>
    <dgm:pt modelId="{69A6D7A9-8C1F-4D0A-805C-50B6087307D5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fr-FR" sz="1600" dirty="0"/>
            <a:t>Baisse de l'attractivité de la commune</a:t>
          </a:r>
        </a:p>
      </dgm:t>
    </dgm:pt>
    <dgm:pt modelId="{F5BECEC9-B8EF-43E5-AF37-896E33E546BC}" type="parTrans" cxnId="{0AE697D1-16FD-4AD1-B58A-D62BF7DA75C4}">
      <dgm:prSet/>
      <dgm:spPr/>
      <dgm:t>
        <a:bodyPr/>
        <a:lstStyle/>
        <a:p>
          <a:pPr algn="ctr"/>
          <a:endParaRPr lang="fr-FR" sz="2400"/>
        </a:p>
      </dgm:t>
    </dgm:pt>
    <dgm:pt modelId="{9A4F2EF9-94D2-4960-9758-78960BF37DEF}" type="sibTrans" cxnId="{0AE697D1-16FD-4AD1-B58A-D62BF7DA75C4}">
      <dgm:prSet/>
      <dgm:spPr/>
      <dgm:t>
        <a:bodyPr/>
        <a:lstStyle/>
        <a:p>
          <a:pPr algn="ctr"/>
          <a:endParaRPr lang="fr-FR" sz="2400"/>
        </a:p>
      </dgm:t>
    </dgm:pt>
    <dgm:pt modelId="{A2E4F8F0-80DD-4441-8658-947C1E7AE0A2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fr-FR" sz="1600" dirty="0"/>
            <a:t>Augmentation de la vacance et pas de renouvellement</a:t>
          </a:r>
        </a:p>
      </dgm:t>
    </dgm:pt>
    <dgm:pt modelId="{546C4154-DE7F-4F25-955E-0A660E63FDCB}" type="parTrans" cxnId="{FDA97F55-AAA0-4352-9098-A16CBB3E0964}">
      <dgm:prSet/>
      <dgm:spPr/>
      <dgm:t>
        <a:bodyPr/>
        <a:lstStyle/>
        <a:p>
          <a:pPr algn="ctr"/>
          <a:endParaRPr lang="fr-FR" sz="2400"/>
        </a:p>
      </dgm:t>
    </dgm:pt>
    <dgm:pt modelId="{0917A9F3-193E-49FC-96BB-DB9EEBAAC629}" type="sibTrans" cxnId="{FDA97F55-AAA0-4352-9098-A16CBB3E0964}">
      <dgm:prSet/>
      <dgm:spPr/>
      <dgm:t>
        <a:bodyPr/>
        <a:lstStyle/>
        <a:p>
          <a:pPr algn="ctr"/>
          <a:endParaRPr lang="fr-FR" sz="2400"/>
        </a:p>
      </dgm:t>
    </dgm:pt>
    <dgm:pt modelId="{2295372D-AB16-4ECA-BD29-095AFC565C94}" type="pres">
      <dgm:prSet presAssocID="{DDACD612-8429-4339-90A8-8D9D31E8A1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85A4CB0-95DB-4A89-A1EE-EF4D6D7078CD}" type="pres">
      <dgm:prSet presAssocID="{DF154D64-6C21-405F-AD93-3F8734EEA73A}" presName="dummy" presStyleCnt="0"/>
      <dgm:spPr/>
    </dgm:pt>
    <dgm:pt modelId="{29A8BC91-A164-444B-8D2A-17CC398239A8}" type="pres">
      <dgm:prSet presAssocID="{DF154D64-6C21-405F-AD93-3F8734EEA73A}" presName="node" presStyleLbl="revTx" presStyleIdx="0" presStyleCnt="5" custScaleX="15301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B9727B1B-14E8-4061-89BB-EC9423E07E16}" type="pres">
      <dgm:prSet presAssocID="{820A9577-502B-45C8-A8A1-18A4D3981174}" presName="sibTrans" presStyleLbl="node1" presStyleIdx="0" presStyleCnt="5" custAng="21163198" custScaleX="81969" custScaleY="91154" custLinFactNeighborX="5528" custLinFactNeighborY="2217"/>
      <dgm:spPr/>
      <dgm:t>
        <a:bodyPr/>
        <a:lstStyle/>
        <a:p>
          <a:endParaRPr lang="fr-FR"/>
        </a:p>
      </dgm:t>
    </dgm:pt>
    <dgm:pt modelId="{CEB0B13A-A43A-4439-A616-7EFDA52A21D9}" type="pres">
      <dgm:prSet presAssocID="{9AB8631B-FE0E-4A5B-974C-1BC3C384CDE1}" presName="dummy" presStyleCnt="0"/>
      <dgm:spPr/>
    </dgm:pt>
    <dgm:pt modelId="{FFC3C56F-5C3D-424D-BF0D-914C63F8D786}" type="pres">
      <dgm:prSet presAssocID="{9AB8631B-FE0E-4A5B-974C-1BC3C384CDE1}" presName="node" presStyleLbl="revTx" presStyleIdx="1" presStyleCnt="5" custScaleX="135449" custRadScaleRad="100369" custRadScaleInc="265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9763469-6C95-47F9-9335-018B5F561017}" type="pres">
      <dgm:prSet presAssocID="{ECED1830-4344-4FBE-ABE0-F68877BC697D}" presName="sibTrans" presStyleLbl="node1" presStyleIdx="1" presStyleCnt="5" custAng="509756" custScaleX="77284" custScaleY="84231" custLinFactNeighborX="9627" custLinFactNeighborY="3905"/>
      <dgm:spPr/>
      <dgm:t>
        <a:bodyPr/>
        <a:lstStyle/>
        <a:p>
          <a:endParaRPr lang="fr-FR"/>
        </a:p>
      </dgm:t>
    </dgm:pt>
    <dgm:pt modelId="{A7FBB7A5-2F37-4549-982E-81EFFF47FC85}" type="pres">
      <dgm:prSet presAssocID="{4851722B-4E73-4490-B88B-D153591B00CF}" presName="dummy" presStyleCnt="0"/>
      <dgm:spPr/>
    </dgm:pt>
    <dgm:pt modelId="{CA121866-CA11-4707-A72E-42907C819658}" type="pres">
      <dgm:prSet presAssocID="{4851722B-4E73-4490-B88B-D153591B00CF}" presName="node" presStyleLbl="revTx" presStyleIdx="2" presStyleCnt="5" custScaleX="1309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41BB2502-CECC-4F6C-B890-2C2CFFBB55ED}" type="pres">
      <dgm:prSet presAssocID="{EC5E986B-F7C5-43A3-B89D-C7197EEB0074}" presName="sibTrans" presStyleLbl="node1" presStyleIdx="2" presStyleCnt="5" custAng="21113566" custScaleX="75203" custScaleY="83713" custLinFactNeighborX="-10148" custLinFactNeighborY="4944"/>
      <dgm:spPr/>
      <dgm:t>
        <a:bodyPr/>
        <a:lstStyle/>
        <a:p>
          <a:endParaRPr lang="fr-FR"/>
        </a:p>
      </dgm:t>
    </dgm:pt>
    <dgm:pt modelId="{1E3D271C-A70E-4FB9-92B3-25045ED0F4E9}" type="pres">
      <dgm:prSet presAssocID="{69A6D7A9-8C1F-4D0A-805C-50B6087307D5}" presName="dummy" presStyleCnt="0"/>
      <dgm:spPr/>
    </dgm:pt>
    <dgm:pt modelId="{CD0C9AA3-A3B8-47FD-B077-A2FA959E52BB}" type="pres">
      <dgm:prSet presAssocID="{69A6D7A9-8C1F-4D0A-805C-50B6087307D5}" presName="node" presStyleLbl="revTx" presStyleIdx="3" presStyleCnt="5" custScaleX="1374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563C450-DDF7-469F-A414-3D10D9AE7AF1}" type="pres">
      <dgm:prSet presAssocID="{9A4F2EF9-94D2-4960-9758-78960BF37DEF}" presName="sibTrans" presStyleLbl="node1" presStyleIdx="3" presStyleCnt="5" custScaleX="84050" custScaleY="82307" custLinFactNeighborX="-2081" custLinFactNeighborY="-2342"/>
      <dgm:spPr/>
      <dgm:t>
        <a:bodyPr/>
        <a:lstStyle/>
        <a:p>
          <a:endParaRPr lang="fr-FR"/>
        </a:p>
      </dgm:t>
    </dgm:pt>
    <dgm:pt modelId="{35B89DF6-4689-4819-9F52-6F4146A2EB04}" type="pres">
      <dgm:prSet presAssocID="{A2E4F8F0-80DD-4441-8658-947C1E7AE0A2}" presName="dummy" presStyleCnt="0"/>
      <dgm:spPr/>
    </dgm:pt>
    <dgm:pt modelId="{C2CA97CD-1AB8-4084-9D27-E4489E2BD9ED}" type="pres">
      <dgm:prSet presAssocID="{A2E4F8F0-80DD-4441-8658-947C1E7AE0A2}" presName="node" presStyleLbl="revTx" presStyleIdx="4" presStyleCnt="5" custScaleX="166214" custScaleY="964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59346586-B87A-4193-9D04-79F78D7B6E64}" type="pres">
      <dgm:prSet presAssocID="{0917A9F3-193E-49FC-96BB-DB9EEBAAC629}" presName="sibTrans" presStyleLbl="node1" presStyleIdx="4" presStyleCnt="5" custScaleX="98103" custScaleY="80745" custLinFactNeighborX="198" custLinFactNeighborY="-520"/>
      <dgm:spPr/>
      <dgm:t>
        <a:bodyPr/>
        <a:lstStyle/>
        <a:p>
          <a:endParaRPr lang="fr-FR"/>
        </a:p>
      </dgm:t>
    </dgm:pt>
  </dgm:ptLst>
  <dgm:cxnLst>
    <dgm:cxn modelId="{DC46A302-AECE-4062-9FFB-4DC7D0C10E69}" type="presOf" srcId="{ECED1830-4344-4FBE-ABE0-F68877BC697D}" destId="{09763469-6C95-47F9-9335-018B5F561017}" srcOrd="0" destOrd="0" presId="urn:microsoft.com/office/officeart/2005/8/layout/cycle1"/>
    <dgm:cxn modelId="{2FE9A64F-F303-4B08-B983-B03B5E7C024E}" type="presOf" srcId="{EC5E986B-F7C5-43A3-B89D-C7197EEB0074}" destId="{41BB2502-CECC-4F6C-B890-2C2CFFBB55ED}" srcOrd="0" destOrd="0" presId="urn:microsoft.com/office/officeart/2005/8/layout/cycle1"/>
    <dgm:cxn modelId="{747566EE-9222-49E8-936A-46045D1DA3BA}" srcId="{DDACD612-8429-4339-90A8-8D9D31E8A12F}" destId="{9AB8631B-FE0E-4A5B-974C-1BC3C384CDE1}" srcOrd="1" destOrd="0" parTransId="{5281E78D-4E7C-41CF-BCB5-49D8A7544043}" sibTransId="{ECED1830-4344-4FBE-ABE0-F68877BC697D}"/>
    <dgm:cxn modelId="{6706A56B-000C-4116-A4D1-D81412476194}" type="presOf" srcId="{820A9577-502B-45C8-A8A1-18A4D3981174}" destId="{B9727B1B-14E8-4061-89BB-EC9423E07E16}" srcOrd="0" destOrd="0" presId="urn:microsoft.com/office/officeart/2005/8/layout/cycle1"/>
    <dgm:cxn modelId="{E9D87759-0F2E-4AB3-8E65-50D218DB890E}" srcId="{DDACD612-8429-4339-90A8-8D9D31E8A12F}" destId="{DF154D64-6C21-405F-AD93-3F8734EEA73A}" srcOrd="0" destOrd="0" parTransId="{60117E44-3596-46C2-B494-7A281EAD1F06}" sibTransId="{820A9577-502B-45C8-A8A1-18A4D3981174}"/>
    <dgm:cxn modelId="{0AE697D1-16FD-4AD1-B58A-D62BF7DA75C4}" srcId="{DDACD612-8429-4339-90A8-8D9D31E8A12F}" destId="{69A6D7A9-8C1F-4D0A-805C-50B6087307D5}" srcOrd="3" destOrd="0" parTransId="{F5BECEC9-B8EF-43E5-AF37-896E33E546BC}" sibTransId="{9A4F2EF9-94D2-4960-9758-78960BF37DEF}"/>
    <dgm:cxn modelId="{33C66CC0-121E-4552-9788-C09763F0CDD2}" type="presOf" srcId="{DF154D64-6C21-405F-AD93-3F8734EEA73A}" destId="{29A8BC91-A164-444B-8D2A-17CC398239A8}" srcOrd="0" destOrd="0" presId="urn:microsoft.com/office/officeart/2005/8/layout/cycle1"/>
    <dgm:cxn modelId="{A198EADE-5FC7-47D8-A4AB-AE38442B458D}" type="presOf" srcId="{0917A9F3-193E-49FC-96BB-DB9EEBAAC629}" destId="{59346586-B87A-4193-9D04-79F78D7B6E64}" srcOrd="0" destOrd="0" presId="urn:microsoft.com/office/officeart/2005/8/layout/cycle1"/>
    <dgm:cxn modelId="{A238A27F-AB85-4504-BEA2-BEEF8B7CCC20}" type="presOf" srcId="{69A6D7A9-8C1F-4D0A-805C-50B6087307D5}" destId="{CD0C9AA3-A3B8-47FD-B077-A2FA959E52BB}" srcOrd="0" destOrd="0" presId="urn:microsoft.com/office/officeart/2005/8/layout/cycle1"/>
    <dgm:cxn modelId="{3D1B3EBB-9D53-4A3A-972E-CF07277303C6}" type="presOf" srcId="{DDACD612-8429-4339-90A8-8D9D31E8A12F}" destId="{2295372D-AB16-4ECA-BD29-095AFC565C94}" srcOrd="0" destOrd="0" presId="urn:microsoft.com/office/officeart/2005/8/layout/cycle1"/>
    <dgm:cxn modelId="{EFDFA6DB-D77F-49CF-ADCD-3AC4C81DC4C5}" type="presOf" srcId="{9A4F2EF9-94D2-4960-9758-78960BF37DEF}" destId="{0563C450-DDF7-469F-A414-3D10D9AE7AF1}" srcOrd="0" destOrd="0" presId="urn:microsoft.com/office/officeart/2005/8/layout/cycle1"/>
    <dgm:cxn modelId="{1C2AE0BC-7F1D-4023-AB12-76A64D3E1807}" type="presOf" srcId="{4851722B-4E73-4490-B88B-D153591B00CF}" destId="{CA121866-CA11-4707-A72E-42907C819658}" srcOrd="0" destOrd="0" presId="urn:microsoft.com/office/officeart/2005/8/layout/cycle1"/>
    <dgm:cxn modelId="{3192D55B-DF7C-4663-97CC-61BD827337F6}" type="presOf" srcId="{9AB8631B-FE0E-4A5B-974C-1BC3C384CDE1}" destId="{FFC3C56F-5C3D-424D-BF0D-914C63F8D786}" srcOrd="0" destOrd="0" presId="urn:microsoft.com/office/officeart/2005/8/layout/cycle1"/>
    <dgm:cxn modelId="{FDA97F55-AAA0-4352-9098-A16CBB3E0964}" srcId="{DDACD612-8429-4339-90A8-8D9D31E8A12F}" destId="{A2E4F8F0-80DD-4441-8658-947C1E7AE0A2}" srcOrd="4" destOrd="0" parTransId="{546C4154-DE7F-4F25-955E-0A660E63FDCB}" sibTransId="{0917A9F3-193E-49FC-96BB-DB9EEBAAC629}"/>
    <dgm:cxn modelId="{ADD64994-CF4D-4597-8D08-2589D8F86617}" type="presOf" srcId="{A2E4F8F0-80DD-4441-8658-947C1E7AE0A2}" destId="{C2CA97CD-1AB8-4084-9D27-E4489E2BD9ED}" srcOrd="0" destOrd="0" presId="urn:microsoft.com/office/officeart/2005/8/layout/cycle1"/>
    <dgm:cxn modelId="{EF7D7A8E-C5DF-42E5-948B-D79F5335EDA5}" srcId="{DDACD612-8429-4339-90A8-8D9D31E8A12F}" destId="{4851722B-4E73-4490-B88B-D153591B00CF}" srcOrd="2" destOrd="0" parTransId="{CAF8E736-5CE3-415E-B80C-AD695DABC7C6}" sibTransId="{EC5E986B-F7C5-43A3-B89D-C7197EEB0074}"/>
    <dgm:cxn modelId="{30EF21C0-FEC0-4A5B-8411-D42D1D782E8A}" type="presParOf" srcId="{2295372D-AB16-4ECA-BD29-095AFC565C94}" destId="{785A4CB0-95DB-4A89-A1EE-EF4D6D7078CD}" srcOrd="0" destOrd="0" presId="urn:microsoft.com/office/officeart/2005/8/layout/cycle1"/>
    <dgm:cxn modelId="{97D81EC0-5645-4024-BFCC-1122F79E2FD7}" type="presParOf" srcId="{2295372D-AB16-4ECA-BD29-095AFC565C94}" destId="{29A8BC91-A164-444B-8D2A-17CC398239A8}" srcOrd="1" destOrd="0" presId="urn:microsoft.com/office/officeart/2005/8/layout/cycle1"/>
    <dgm:cxn modelId="{39F5BA4F-5580-42F0-817F-07B7852A2F96}" type="presParOf" srcId="{2295372D-AB16-4ECA-BD29-095AFC565C94}" destId="{B9727B1B-14E8-4061-89BB-EC9423E07E16}" srcOrd="2" destOrd="0" presId="urn:microsoft.com/office/officeart/2005/8/layout/cycle1"/>
    <dgm:cxn modelId="{88702B15-1156-4542-8A14-8BB414D5CBCA}" type="presParOf" srcId="{2295372D-AB16-4ECA-BD29-095AFC565C94}" destId="{CEB0B13A-A43A-4439-A616-7EFDA52A21D9}" srcOrd="3" destOrd="0" presId="urn:microsoft.com/office/officeart/2005/8/layout/cycle1"/>
    <dgm:cxn modelId="{42868E64-0F96-4FE6-AAEF-2DBC54ED9CC1}" type="presParOf" srcId="{2295372D-AB16-4ECA-BD29-095AFC565C94}" destId="{FFC3C56F-5C3D-424D-BF0D-914C63F8D786}" srcOrd="4" destOrd="0" presId="urn:microsoft.com/office/officeart/2005/8/layout/cycle1"/>
    <dgm:cxn modelId="{D823A973-8F00-4419-82FC-4C3D7DA2085C}" type="presParOf" srcId="{2295372D-AB16-4ECA-BD29-095AFC565C94}" destId="{09763469-6C95-47F9-9335-018B5F561017}" srcOrd="5" destOrd="0" presId="urn:microsoft.com/office/officeart/2005/8/layout/cycle1"/>
    <dgm:cxn modelId="{A3BA4EAB-B754-4F98-B3EF-42A8E76CC758}" type="presParOf" srcId="{2295372D-AB16-4ECA-BD29-095AFC565C94}" destId="{A7FBB7A5-2F37-4549-982E-81EFFF47FC85}" srcOrd="6" destOrd="0" presId="urn:microsoft.com/office/officeart/2005/8/layout/cycle1"/>
    <dgm:cxn modelId="{C2869A1D-54AD-4589-BE36-9B257E3A821C}" type="presParOf" srcId="{2295372D-AB16-4ECA-BD29-095AFC565C94}" destId="{CA121866-CA11-4707-A72E-42907C819658}" srcOrd="7" destOrd="0" presId="urn:microsoft.com/office/officeart/2005/8/layout/cycle1"/>
    <dgm:cxn modelId="{50589D06-773C-4ACD-807A-7A50CDEF5B8E}" type="presParOf" srcId="{2295372D-AB16-4ECA-BD29-095AFC565C94}" destId="{41BB2502-CECC-4F6C-B890-2C2CFFBB55ED}" srcOrd="8" destOrd="0" presId="urn:microsoft.com/office/officeart/2005/8/layout/cycle1"/>
    <dgm:cxn modelId="{F78133F8-9685-4A23-9315-C3F418A04C1F}" type="presParOf" srcId="{2295372D-AB16-4ECA-BD29-095AFC565C94}" destId="{1E3D271C-A70E-4FB9-92B3-25045ED0F4E9}" srcOrd="9" destOrd="0" presId="urn:microsoft.com/office/officeart/2005/8/layout/cycle1"/>
    <dgm:cxn modelId="{A619EBB6-5406-4D9A-9905-82B70AF59DCE}" type="presParOf" srcId="{2295372D-AB16-4ECA-BD29-095AFC565C94}" destId="{CD0C9AA3-A3B8-47FD-B077-A2FA959E52BB}" srcOrd="10" destOrd="0" presId="urn:microsoft.com/office/officeart/2005/8/layout/cycle1"/>
    <dgm:cxn modelId="{D38A3AE0-6C0D-4E1E-B808-1E62CB20D453}" type="presParOf" srcId="{2295372D-AB16-4ECA-BD29-095AFC565C94}" destId="{0563C450-DDF7-469F-A414-3D10D9AE7AF1}" srcOrd="11" destOrd="0" presId="urn:microsoft.com/office/officeart/2005/8/layout/cycle1"/>
    <dgm:cxn modelId="{5A4E8834-0FD6-464E-9840-439F40D0F3A2}" type="presParOf" srcId="{2295372D-AB16-4ECA-BD29-095AFC565C94}" destId="{35B89DF6-4689-4819-9F52-6F4146A2EB04}" srcOrd="12" destOrd="0" presId="urn:microsoft.com/office/officeart/2005/8/layout/cycle1"/>
    <dgm:cxn modelId="{7A08D6E8-4D62-4D74-8204-FA03E05AED24}" type="presParOf" srcId="{2295372D-AB16-4ECA-BD29-095AFC565C94}" destId="{C2CA97CD-1AB8-4084-9D27-E4489E2BD9ED}" srcOrd="13" destOrd="0" presId="urn:microsoft.com/office/officeart/2005/8/layout/cycle1"/>
    <dgm:cxn modelId="{93FF00B6-A283-4778-AF0B-C3B45A063B77}" type="presParOf" srcId="{2295372D-AB16-4ECA-BD29-095AFC565C94}" destId="{59346586-B87A-4193-9D04-79F78D7B6E6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0CE0E8-B9D3-4A5E-AECE-82DE29954140}" type="doc">
      <dgm:prSet loTypeId="urn:microsoft.com/office/officeart/2005/8/layout/orgChart1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C3C5F0C1-B12C-42C7-ABA0-1F6E4ADA492A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/>
            <a:t>Valoriser le cadre de vie</a:t>
          </a:r>
        </a:p>
      </dgm:t>
    </dgm:pt>
    <dgm:pt modelId="{459FA2B3-50DD-473C-97FD-E20AB5B5750F}" type="parTrans" cxnId="{D77967C8-88F8-498A-A10B-5FFA82B317DD}">
      <dgm:prSet/>
      <dgm:spPr>
        <a:ln>
          <a:solidFill>
            <a:schemeClr val="tx2"/>
          </a:solidFill>
        </a:ln>
      </dgm:spPr>
      <dgm:t>
        <a:bodyPr/>
        <a:lstStyle/>
        <a:p>
          <a:endParaRPr lang="fr-FR"/>
        </a:p>
      </dgm:t>
    </dgm:pt>
    <dgm:pt modelId="{F053BA42-EAEF-4AE5-B54B-37614E385E78}" type="sibTrans" cxnId="{D77967C8-88F8-498A-A10B-5FFA82B317DD}">
      <dgm:prSet/>
      <dgm:spPr/>
      <dgm:t>
        <a:bodyPr/>
        <a:lstStyle/>
        <a:p>
          <a:endParaRPr lang="fr-FR"/>
        </a:p>
      </dgm:t>
    </dgm:pt>
    <dgm:pt modelId="{8242DE09-FEBC-4774-B9D2-11C825857C14}">
      <dgm:prSet phldrT="[Texte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/>
            <a:t>Densifier les dents creuses</a:t>
          </a:r>
        </a:p>
      </dgm:t>
    </dgm:pt>
    <dgm:pt modelId="{FEC24B55-77BE-4748-9230-1D6776E850CD}">
      <dgm:prSet phldrT="[Texte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/>
            <a:t>Revitaliser le tissu commercial</a:t>
          </a:r>
        </a:p>
      </dgm:t>
    </dgm:pt>
    <dgm:pt modelId="{3866EB50-1A06-4C26-9BAC-D155D1F6C58F}">
      <dgm:prSet phldrT="[Texte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/>
            <a:t>Réhabiliter</a:t>
          </a:r>
        </a:p>
      </dgm:t>
    </dgm:pt>
    <dgm:pt modelId="{161FE4A3-C0D9-4831-AD05-D82C9E66F077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/>
            <a:t>Renouveler</a:t>
          </a:r>
        </a:p>
      </dgm:t>
    </dgm:pt>
    <dgm:pt modelId="{17E6A3A9-9798-4F8A-815B-F22A4010976F}" type="sibTrans" cxnId="{97C668B5-0B07-4E44-8D02-B9F5CCEF5F2E}">
      <dgm:prSet/>
      <dgm:spPr/>
      <dgm:t>
        <a:bodyPr/>
        <a:lstStyle/>
        <a:p>
          <a:endParaRPr lang="fr-FR"/>
        </a:p>
      </dgm:t>
    </dgm:pt>
    <dgm:pt modelId="{46CCE8FF-E811-463C-99A6-CE84324A7E64}" type="parTrans" cxnId="{97C668B5-0B07-4E44-8D02-B9F5CCEF5F2E}">
      <dgm:prSet/>
      <dgm:spPr/>
      <dgm:t>
        <a:bodyPr/>
        <a:lstStyle/>
        <a:p>
          <a:endParaRPr lang="fr-FR"/>
        </a:p>
      </dgm:t>
    </dgm:pt>
    <dgm:pt modelId="{A7B5AECA-63A9-42C5-B455-17C33F75DBA4}" type="sibTrans" cxnId="{C466DF2B-AA45-4B06-B073-04A45598CF78}">
      <dgm:prSet/>
      <dgm:spPr/>
      <dgm:t>
        <a:bodyPr/>
        <a:lstStyle/>
        <a:p>
          <a:endParaRPr lang="fr-FR"/>
        </a:p>
      </dgm:t>
    </dgm:pt>
    <dgm:pt modelId="{1C1A0650-CDFC-4789-9BD9-9041FF2D532F}" type="parTrans" cxnId="{C466DF2B-AA45-4B06-B073-04A45598CF78}">
      <dgm:prSet/>
      <dgm:spPr/>
      <dgm:t>
        <a:bodyPr/>
        <a:lstStyle/>
        <a:p>
          <a:endParaRPr lang="fr-FR"/>
        </a:p>
      </dgm:t>
    </dgm:pt>
    <dgm:pt modelId="{D859B6B4-915C-42E2-84F8-CA5CB5D19232}" type="sibTrans" cxnId="{CA88184D-A2A8-4052-87C3-C78B2E059B83}">
      <dgm:prSet/>
      <dgm:spPr/>
      <dgm:t>
        <a:bodyPr/>
        <a:lstStyle/>
        <a:p>
          <a:endParaRPr lang="fr-FR"/>
        </a:p>
      </dgm:t>
    </dgm:pt>
    <dgm:pt modelId="{32971B20-D1F9-44B8-A7B5-27388AEA0EF2}" type="parTrans" cxnId="{CA88184D-A2A8-4052-87C3-C78B2E059B83}">
      <dgm:prSet/>
      <dgm:spPr/>
      <dgm:t>
        <a:bodyPr/>
        <a:lstStyle/>
        <a:p>
          <a:endParaRPr lang="fr-FR"/>
        </a:p>
      </dgm:t>
    </dgm:pt>
    <dgm:pt modelId="{DCCD0A9F-FB2D-40A8-9529-98890AB8920A}">
      <dgm:prSet phldrT="[Texte]"/>
      <dgm:spPr>
        <a:solidFill>
          <a:schemeClr val="tx2"/>
        </a:solidFill>
      </dgm:spPr>
      <dgm:t>
        <a:bodyPr/>
        <a:lstStyle/>
        <a:p>
          <a:r>
            <a:rPr lang="fr-FR"/>
            <a:t>Reconquérir le centre bourg</a:t>
          </a:r>
        </a:p>
      </dgm:t>
    </dgm:pt>
    <dgm:pt modelId="{C898A920-CB8B-49EC-9B69-C2DFAC3AACEA}" type="sibTrans" cxnId="{8CF78C3F-ACBD-4ACB-B37E-11D0E3D91DE9}">
      <dgm:prSet/>
      <dgm:spPr/>
      <dgm:t>
        <a:bodyPr/>
        <a:lstStyle/>
        <a:p>
          <a:endParaRPr lang="fr-FR"/>
        </a:p>
      </dgm:t>
    </dgm:pt>
    <dgm:pt modelId="{CCBDE681-E19A-477D-9FF7-63E734D08599}" type="parTrans" cxnId="{8CF78C3F-ACBD-4ACB-B37E-11D0E3D91DE9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0EA5D294-63CA-41A3-98CF-46B398AD5B3E}" type="sibTrans" cxnId="{A32FF436-BDC7-44E0-BF5C-0697ABB5670D}">
      <dgm:prSet/>
      <dgm:spPr/>
      <dgm:t>
        <a:bodyPr/>
        <a:lstStyle/>
        <a:p>
          <a:endParaRPr lang="fr-FR"/>
        </a:p>
      </dgm:t>
    </dgm:pt>
    <dgm:pt modelId="{AF7504F9-C2BB-49C0-B3A3-282FFB551915}" type="parTrans" cxnId="{A32FF436-BDC7-44E0-BF5C-0697ABB5670D}">
      <dgm:prSet/>
      <dgm:spPr>
        <a:ln>
          <a:solidFill>
            <a:schemeClr val="tx2"/>
          </a:solidFill>
        </a:ln>
      </dgm:spPr>
      <dgm:t>
        <a:bodyPr/>
        <a:lstStyle/>
        <a:p>
          <a:endParaRPr lang="fr-FR"/>
        </a:p>
      </dgm:t>
    </dgm:pt>
    <dgm:pt modelId="{E75A65A4-8B02-4620-A2B5-3F81C05810FE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2000">
              <a:solidFill>
                <a:schemeClr val="bg1"/>
              </a:solidFill>
            </a:rPr>
            <a:t>HABITAT</a:t>
          </a:r>
        </a:p>
      </dgm:t>
    </dgm:pt>
    <dgm:pt modelId="{3E8D6534-63C1-41A3-9922-FFA807B3BA4F}" type="parTrans" cxnId="{9EC6B73D-58DE-417E-A2D8-69C005B2E115}">
      <dgm:prSet/>
      <dgm:spPr/>
      <dgm:t>
        <a:bodyPr/>
        <a:lstStyle/>
        <a:p>
          <a:endParaRPr lang="fr-FR"/>
        </a:p>
      </dgm:t>
    </dgm:pt>
    <dgm:pt modelId="{07FBDFEA-03DA-42BF-A134-C0D0BC623130}" type="sibTrans" cxnId="{9EC6B73D-58DE-417E-A2D8-69C005B2E115}">
      <dgm:prSet/>
      <dgm:spPr/>
      <dgm:t>
        <a:bodyPr/>
        <a:lstStyle/>
        <a:p>
          <a:endParaRPr lang="fr-FR"/>
        </a:p>
      </dgm:t>
    </dgm:pt>
    <dgm:pt modelId="{223395ED-E2DC-4E66-89DF-40349CCAB200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/>
            <a:t>Coordonner les politiques à l'échelle </a:t>
          </a:r>
          <a:r>
            <a:rPr lang="fr-FR" dirty="0" err="1" smtClean="0"/>
            <a:t>supracommunale</a:t>
          </a:r>
          <a:endParaRPr lang="fr-FR" dirty="0"/>
        </a:p>
      </dgm:t>
    </dgm:pt>
    <dgm:pt modelId="{82C34014-0477-48A3-A52C-24967ABB605B}" type="parTrans" cxnId="{2FFFC93B-8F9F-4D55-8C35-99F59E8B25FC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DA4360F0-A6A2-447C-BCF2-55DADF1D6498}" type="sibTrans" cxnId="{2FFFC93B-8F9F-4D55-8C35-99F59E8B25FC}">
      <dgm:prSet/>
      <dgm:spPr/>
      <dgm:t>
        <a:bodyPr/>
        <a:lstStyle/>
        <a:p>
          <a:endParaRPr lang="fr-FR"/>
        </a:p>
      </dgm:t>
    </dgm:pt>
    <dgm:pt modelId="{4C58A8AA-75DF-4BD9-9D77-AAAA8C583259}">
      <dgm:prSet phldrT="[Texte]"/>
      <dgm:spPr>
        <a:solidFill>
          <a:schemeClr val="accent6"/>
        </a:solidFill>
      </dgm:spPr>
      <dgm:t>
        <a:bodyPr/>
        <a:lstStyle/>
        <a:p>
          <a:r>
            <a:rPr lang="fr-FR" b="0" i="0"/>
            <a:t>Répartir  de manière cohérente les droits à construire</a:t>
          </a:r>
          <a:endParaRPr lang="fr-FR"/>
        </a:p>
      </dgm:t>
    </dgm:pt>
    <dgm:pt modelId="{1CD81F70-B6F7-4EED-B3B4-7F1ECEA98305}" type="parTrans" cxnId="{BAA81F81-2846-4892-9A2E-F34FB9E1869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E05E53CD-58D3-4948-81CD-8CD0DD9090F9}" type="sibTrans" cxnId="{BAA81F81-2846-4892-9A2E-F34FB9E1869F}">
      <dgm:prSet/>
      <dgm:spPr/>
      <dgm:t>
        <a:bodyPr/>
        <a:lstStyle/>
        <a:p>
          <a:endParaRPr lang="fr-FR"/>
        </a:p>
      </dgm:t>
    </dgm:pt>
    <dgm:pt modelId="{9C703388-C1C7-4C00-A49C-B37490AB9CA7}">
      <dgm:prSet phldrT="[Texte]"/>
      <dgm:spPr>
        <a:solidFill>
          <a:schemeClr val="accent6"/>
        </a:solidFill>
      </dgm:spPr>
      <dgm:t>
        <a:bodyPr/>
        <a:lstStyle/>
        <a:p>
          <a:r>
            <a:rPr lang="fr-FR" b="0" i="0"/>
            <a:t>Proposer un programme de renouvellement urbain, apporter une nouvelle ingénierie</a:t>
          </a:r>
          <a:endParaRPr lang="fr-FR"/>
        </a:p>
      </dgm:t>
    </dgm:pt>
    <dgm:pt modelId="{27AF1EA8-2C60-46AF-93C7-EF93B85E642C}" type="parTrans" cxnId="{D4FFEC5C-5CB5-4F67-9D48-C305384C238A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86E39ADA-C4E6-4AA1-B810-57DEFA0523CD}" type="sibTrans" cxnId="{D4FFEC5C-5CB5-4F67-9D48-C305384C238A}">
      <dgm:prSet/>
      <dgm:spPr/>
      <dgm:t>
        <a:bodyPr/>
        <a:lstStyle/>
        <a:p>
          <a:endParaRPr lang="fr-FR"/>
        </a:p>
      </dgm:t>
    </dgm:pt>
    <dgm:pt modelId="{8F73E23F-EC7C-482A-B4C0-9A561248605C}">
      <dgm:prSet phldrT="[Texte]"/>
      <dgm:spPr>
        <a:solidFill>
          <a:schemeClr val="accent4"/>
        </a:solidFill>
      </dgm:spPr>
      <dgm:t>
        <a:bodyPr/>
        <a:lstStyle/>
        <a:p>
          <a:r>
            <a:rPr lang="fr-FR"/>
            <a:t>Créer un programme d’aménagement global sur la commune</a:t>
          </a:r>
        </a:p>
      </dgm:t>
    </dgm:pt>
    <dgm:pt modelId="{8D41C7FE-8BD1-4C84-AD1A-40221B948AE2}" type="parTrans" cxnId="{8323378A-5F4B-4D02-B22D-C24BA9F9D564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282B40B7-3454-4E7D-820F-94A39751129E}" type="sibTrans" cxnId="{8323378A-5F4B-4D02-B22D-C24BA9F9D564}">
      <dgm:prSet/>
      <dgm:spPr/>
      <dgm:t>
        <a:bodyPr/>
        <a:lstStyle/>
        <a:p>
          <a:endParaRPr lang="fr-FR"/>
        </a:p>
      </dgm:t>
    </dgm:pt>
    <dgm:pt modelId="{E68401A5-AEC5-4540-829B-343B45E65420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/>
            <a:t>Maîtriser l'urbanisation</a:t>
          </a:r>
        </a:p>
      </dgm:t>
    </dgm:pt>
    <dgm:pt modelId="{775C33E7-CE92-45CE-ABE1-2A3B08BE0FCE}" type="parTrans" cxnId="{59E7B946-C41E-4004-92E5-E50AC808D929}">
      <dgm:prSet/>
      <dgm:spPr>
        <a:ln>
          <a:solidFill>
            <a:srgbClr val="7030A0"/>
          </a:solidFill>
        </a:ln>
      </dgm:spPr>
      <dgm:t>
        <a:bodyPr/>
        <a:lstStyle/>
        <a:p>
          <a:endParaRPr lang="fr-FR"/>
        </a:p>
      </dgm:t>
    </dgm:pt>
    <dgm:pt modelId="{F87653F1-BE60-422D-B8F8-F97CAADC6C05}" type="sibTrans" cxnId="{59E7B946-C41E-4004-92E5-E50AC808D929}">
      <dgm:prSet/>
      <dgm:spPr/>
      <dgm:t>
        <a:bodyPr/>
        <a:lstStyle/>
        <a:p>
          <a:endParaRPr lang="fr-FR"/>
        </a:p>
      </dgm:t>
    </dgm:pt>
    <dgm:pt modelId="{01FA9E53-538D-467C-AA15-F6E95901E5A4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/>
            <a:t>Densifier les dents creuses</a:t>
          </a:r>
        </a:p>
      </dgm:t>
    </dgm:pt>
    <dgm:pt modelId="{AD6E3CCF-7350-4BCA-A04E-FEA94FF0E437}" type="parTrans" cxnId="{49F0933B-50F0-4083-B1EA-FA36E02C41CC}">
      <dgm:prSet/>
      <dgm:spPr>
        <a:ln>
          <a:solidFill>
            <a:srgbClr val="7030A0"/>
          </a:solidFill>
        </a:ln>
      </dgm:spPr>
      <dgm:t>
        <a:bodyPr/>
        <a:lstStyle/>
        <a:p>
          <a:endParaRPr lang="fr-FR"/>
        </a:p>
      </dgm:t>
    </dgm:pt>
    <dgm:pt modelId="{EC0FC828-2DD9-40D1-9AF9-108B2A05221B}" type="sibTrans" cxnId="{49F0933B-50F0-4083-B1EA-FA36E02C41CC}">
      <dgm:prSet/>
      <dgm:spPr/>
      <dgm:t>
        <a:bodyPr/>
        <a:lstStyle/>
        <a:p>
          <a:endParaRPr lang="fr-FR"/>
        </a:p>
      </dgm:t>
    </dgm:pt>
    <dgm:pt modelId="{53812E19-9E47-4E2D-AD9C-A2BF852D322F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/>
            <a:t>Limiter la vacance</a:t>
          </a:r>
        </a:p>
      </dgm:t>
    </dgm:pt>
    <dgm:pt modelId="{3A751836-67FF-4A80-B8B3-F7287CD46B72}" type="parTrans" cxnId="{8C46D4B1-DEE2-42BD-9046-FADB5ADDC27F}">
      <dgm:prSet/>
      <dgm:spPr>
        <a:ln>
          <a:solidFill>
            <a:srgbClr val="7030A0"/>
          </a:solidFill>
        </a:ln>
      </dgm:spPr>
      <dgm:t>
        <a:bodyPr/>
        <a:lstStyle/>
        <a:p>
          <a:endParaRPr lang="fr-FR"/>
        </a:p>
      </dgm:t>
    </dgm:pt>
    <dgm:pt modelId="{8F1B9D32-9165-4E4E-9701-FFC186D52A01}" type="sibTrans" cxnId="{8C46D4B1-DEE2-42BD-9046-FADB5ADDC27F}">
      <dgm:prSet/>
      <dgm:spPr/>
      <dgm:t>
        <a:bodyPr/>
        <a:lstStyle/>
        <a:p>
          <a:endParaRPr lang="fr-FR"/>
        </a:p>
      </dgm:t>
    </dgm:pt>
    <dgm:pt modelId="{EB66C0DE-4617-4E45-8353-3B3A71EB2D14}">
      <dgm:prSet phldrT="[Texte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/>
            <a:t>Valoriser le bâti de qualité</a:t>
          </a:r>
        </a:p>
      </dgm:t>
    </dgm:pt>
    <dgm:pt modelId="{78AB2626-D953-4B7E-997E-822BB1BC3685}" type="parTrans" cxnId="{77B092EA-584D-4F0C-84E6-2796475BD1BD}">
      <dgm:prSet/>
      <dgm:spPr/>
      <dgm:t>
        <a:bodyPr/>
        <a:lstStyle/>
        <a:p>
          <a:endParaRPr lang="fr-FR"/>
        </a:p>
      </dgm:t>
    </dgm:pt>
    <dgm:pt modelId="{57BD81D4-1015-43D9-960A-9A78560442A9}" type="sibTrans" cxnId="{77B092EA-584D-4F0C-84E6-2796475BD1BD}">
      <dgm:prSet/>
      <dgm:spPr/>
      <dgm:t>
        <a:bodyPr/>
        <a:lstStyle/>
        <a:p>
          <a:endParaRPr lang="fr-FR"/>
        </a:p>
      </dgm:t>
    </dgm:pt>
    <dgm:pt modelId="{9D998CC3-85E4-400F-B97C-1EB98ED3F0AF}">
      <dgm:prSet phldrT="[Texte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/>
            <a:t>Aménager les chemins inter-quartier</a:t>
          </a:r>
        </a:p>
      </dgm:t>
    </dgm:pt>
    <dgm:pt modelId="{74085743-B343-4317-B882-53667237E522}" type="parTrans" cxnId="{7F2B9EAE-13C3-44A6-B865-7886BD104303}">
      <dgm:prSet/>
      <dgm:spPr/>
      <dgm:t>
        <a:bodyPr/>
        <a:lstStyle/>
        <a:p>
          <a:endParaRPr lang="fr-FR"/>
        </a:p>
      </dgm:t>
    </dgm:pt>
    <dgm:pt modelId="{A1C12850-0EF9-4843-9A82-011D292127CB}" type="sibTrans" cxnId="{7F2B9EAE-13C3-44A6-B865-7886BD104303}">
      <dgm:prSet/>
      <dgm:spPr/>
      <dgm:t>
        <a:bodyPr/>
        <a:lstStyle/>
        <a:p>
          <a:endParaRPr lang="fr-FR"/>
        </a:p>
      </dgm:t>
    </dgm:pt>
    <dgm:pt modelId="{402E5C42-0369-47F2-A016-FFC416D93FF0}" type="pres">
      <dgm:prSet presAssocID="{6B0CE0E8-B9D3-4A5E-AECE-82DE299541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0B0FBD5-E8BA-4553-BDC1-7FA4102ED03F}" type="pres">
      <dgm:prSet presAssocID="{E75A65A4-8B02-4620-A2B5-3F81C05810FE}" presName="hierRoot1" presStyleCnt="0">
        <dgm:presLayoutVars>
          <dgm:hierBranch val="init"/>
        </dgm:presLayoutVars>
      </dgm:prSet>
      <dgm:spPr/>
    </dgm:pt>
    <dgm:pt modelId="{25592E76-CF66-4066-8106-6DDF8B88D37D}" type="pres">
      <dgm:prSet presAssocID="{E75A65A4-8B02-4620-A2B5-3F81C05810FE}" presName="rootComposite1" presStyleCnt="0"/>
      <dgm:spPr/>
    </dgm:pt>
    <dgm:pt modelId="{B3B3890E-A9EA-468E-A5D3-8A16D73B47D9}" type="pres">
      <dgm:prSet presAssocID="{E75A65A4-8B02-4620-A2B5-3F81C05810FE}" presName="rootText1" presStyleLbl="node0" presStyleIdx="0" presStyleCnt="1" custLinFactNeighborX="-35328" custLinFactNeighborY="-4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E8662A-3CDC-48DC-82D2-DB33ECBDA662}" type="pres">
      <dgm:prSet presAssocID="{E75A65A4-8B02-4620-A2B5-3F81C05810FE}" presName="rootConnector1" presStyleLbl="node1" presStyleIdx="0" presStyleCnt="0"/>
      <dgm:spPr/>
      <dgm:t>
        <a:bodyPr/>
        <a:lstStyle/>
        <a:p>
          <a:endParaRPr lang="fr-FR"/>
        </a:p>
      </dgm:t>
    </dgm:pt>
    <dgm:pt modelId="{AE22BE71-27B4-465C-8E34-519B7F5B4F6B}" type="pres">
      <dgm:prSet presAssocID="{E75A65A4-8B02-4620-A2B5-3F81C05810FE}" presName="hierChild2" presStyleCnt="0"/>
      <dgm:spPr/>
    </dgm:pt>
    <dgm:pt modelId="{80D0DF92-1191-4D20-A9FC-F86B50087FC2}" type="pres">
      <dgm:prSet presAssocID="{82C34014-0477-48A3-A52C-24967ABB605B}" presName="Name37" presStyleLbl="parChTrans1D2" presStyleIdx="0" presStyleCnt="3"/>
      <dgm:spPr/>
      <dgm:t>
        <a:bodyPr/>
        <a:lstStyle/>
        <a:p>
          <a:endParaRPr lang="fr-FR"/>
        </a:p>
      </dgm:t>
    </dgm:pt>
    <dgm:pt modelId="{107EDC58-59E3-47E2-8901-40B35F98F704}" type="pres">
      <dgm:prSet presAssocID="{223395ED-E2DC-4E66-89DF-40349CCAB200}" presName="hierRoot2" presStyleCnt="0">
        <dgm:presLayoutVars>
          <dgm:hierBranch val="init"/>
        </dgm:presLayoutVars>
      </dgm:prSet>
      <dgm:spPr/>
    </dgm:pt>
    <dgm:pt modelId="{8AFC7227-ADE7-43EE-B215-1796676840C9}" type="pres">
      <dgm:prSet presAssocID="{223395ED-E2DC-4E66-89DF-40349CCAB200}" presName="rootComposite" presStyleCnt="0"/>
      <dgm:spPr/>
    </dgm:pt>
    <dgm:pt modelId="{4EBE9A1E-C54F-4D91-9733-C596B647971E}" type="pres">
      <dgm:prSet presAssocID="{223395ED-E2DC-4E66-89DF-40349CCAB200}" presName="rootText" presStyleLbl="node2" presStyleIdx="0" presStyleCnt="3" custScaleX="114977" custScaleY="116779" custLinFactNeighborX="-437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64C2261-3A24-49FC-8640-BEE948119D8E}" type="pres">
      <dgm:prSet presAssocID="{223395ED-E2DC-4E66-89DF-40349CCAB200}" presName="rootConnector" presStyleLbl="node2" presStyleIdx="0" presStyleCnt="3"/>
      <dgm:spPr/>
      <dgm:t>
        <a:bodyPr/>
        <a:lstStyle/>
        <a:p>
          <a:endParaRPr lang="fr-FR"/>
        </a:p>
      </dgm:t>
    </dgm:pt>
    <dgm:pt modelId="{4D8A81C3-2E5E-4498-BE3F-48A7D1C243FC}" type="pres">
      <dgm:prSet presAssocID="{223395ED-E2DC-4E66-89DF-40349CCAB200}" presName="hierChild4" presStyleCnt="0"/>
      <dgm:spPr/>
    </dgm:pt>
    <dgm:pt modelId="{9E171733-AB2C-45D2-BC1D-5F40F0E20F0F}" type="pres">
      <dgm:prSet presAssocID="{1CD81F70-B6F7-4EED-B3B4-7F1ECEA98305}" presName="Name37" presStyleLbl="parChTrans1D3" presStyleIdx="0" presStyleCnt="7"/>
      <dgm:spPr/>
      <dgm:t>
        <a:bodyPr/>
        <a:lstStyle/>
        <a:p>
          <a:endParaRPr lang="fr-FR"/>
        </a:p>
      </dgm:t>
    </dgm:pt>
    <dgm:pt modelId="{7ACFD7C0-2AFE-4D4F-B92D-C7EDF73EE964}" type="pres">
      <dgm:prSet presAssocID="{4C58A8AA-75DF-4BD9-9D77-AAAA8C583259}" presName="hierRoot2" presStyleCnt="0">
        <dgm:presLayoutVars>
          <dgm:hierBranch val="init"/>
        </dgm:presLayoutVars>
      </dgm:prSet>
      <dgm:spPr/>
    </dgm:pt>
    <dgm:pt modelId="{06BD5978-AC15-4ACB-BD56-6330AF88C6CC}" type="pres">
      <dgm:prSet presAssocID="{4C58A8AA-75DF-4BD9-9D77-AAAA8C583259}" presName="rootComposite" presStyleCnt="0"/>
      <dgm:spPr/>
    </dgm:pt>
    <dgm:pt modelId="{D9DE37F9-4225-4D9F-BAFD-9E6E4016D2CC}" type="pres">
      <dgm:prSet presAssocID="{4C58A8AA-75DF-4BD9-9D77-AAAA8C583259}" presName="rootText" presStyleLbl="node3" presStyleIdx="0" presStyleCnt="7" custScaleX="110556" custLinFactNeighborX="-3896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725AD55-00EE-426A-B784-22458921790E}" type="pres">
      <dgm:prSet presAssocID="{4C58A8AA-75DF-4BD9-9D77-AAAA8C583259}" presName="rootConnector" presStyleLbl="node3" presStyleIdx="0" presStyleCnt="7"/>
      <dgm:spPr/>
      <dgm:t>
        <a:bodyPr/>
        <a:lstStyle/>
        <a:p>
          <a:endParaRPr lang="fr-FR"/>
        </a:p>
      </dgm:t>
    </dgm:pt>
    <dgm:pt modelId="{8896032F-030C-472B-AB05-146F71F0295C}" type="pres">
      <dgm:prSet presAssocID="{4C58A8AA-75DF-4BD9-9D77-AAAA8C583259}" presName="hierChild4" presStyleCnt="0"/>
      <dgm:spPr/>
    </dgm:pt>
    <dgm:pt modelId="{9340087E-175E-42E1-BCC4-533362B26857}" type="pres">
      <dgm:prSet presAssocID="{4C58A8AA-75DF-4BD9-9D77-AAAA8C583259}" presName="hierChild5" presStyleCnt="0"/>
      <dgm:spPr/>
    </dgm:pt>
    <dgm:pt modelId="{EAF9E1E8-F736-4F55-A6BF-4D1106DCBC01}" type="pres">
      <dgm:prSet presAssocID="{27AF1EA8-2C60-46AF-93C7-EF93B85E642C}" presName="Name37" presStyleLbl="parChTrans1D3" presStyleIdx="1" presStyleCnt="7"/>
      <dgm:spPr/>
      <dgm:t>
        <a:bodyPr/>
        <a:lstStyle/>
        <a:p>
          <a:endParaRPr lang="fr-FR"/>
        </a:p>
      </dgm:t>
    </dgm:pt>
    <dgm:pt modelId="{C77BE74B-CBE2-4F4D-89D4-FD10CB0C333C}" type="pres">
      <dgm:prSet presAssocID="{9C703388-C1C7-4C00-A49C-B37490AB9CA7}" presName="hierRoot2" presStyleCnt="0">
        <dgm:presLayoutVars>
          <dgm:hierBranch val="init"/>
        </dgm:presLayoutVars>
      </dgm:prSet>
      <dgm:spPr/>
    </dgm:pt>
    <dgm:pt modelId="{56E2591C-9492-4075-981D-4AB4DDBF47BC}" type="pres">
      <dgm:prSet presAssocID="{9C703388-C1C7-4C00-A49C-B37490AB9CA7}" presName="rootComposite" presStyleCnt="0"/>
      <dgm:spPr/>
    </dgm:pt>
    <dgm:pt modelId="{4E9915A6-D380-42D4-846C-209D705222A3}" type="pres">
      <dgm:prSet presAssocID="{9C703388-C1C7-4C00-A49C-B37490AB9CA7}" presName="rootText" presStyleLbl="node3" presStyleIdx="1" presStyleCnt="7" custScaleX="110556" custLinFactNeighborX="-3896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C9FFAF9-CB10-4F09-BDC2-F2B01A8F8CF8}" type="pres">
      <dgm:prSet presAssocID="{9C703388-C1C7-4C00-A49C-B37490AB9CA7}" presName="rootConnector" presStyleLbl="node3" presStyleIdx="1" presStyleCnt="7"/>
      <dgm:spPr/>
      <dgm:t>
        <a:bodyPr/>
        <a:lstStyle/>
        <a:p>
          <a:endParaRPr lang="fr-FR"/>
        </a:p>
      </dgm:t>
    </dgm:pt>
    <dgm:pt modelId="{450813B0-B4DE-4B33-AA6D-7566320605A6}" type="pres">
      <dgm:prSet presAssocID="{9C703388-C1C7-4C00-A49C-B37490AB9CA7}" presName="hierChild4" presStyleCnt="0"/>
      <dgm:spPr/>
    </dgm:pt>
    <dgm:pt modelId="{CC4BBF19-0310-4229-A3B9-6E7833E80D88}" type="pres">
      <dgm:prSet presAssocID="{9C703388-C1C7-4C00-A49C-B37490AB9CA7}" presName="hierChild5" presStyleCnt="0"/>
      <dgm:spPr/>
    </dgm:pt>
    <dgm:pt modelId="{D32871CA-2535-42A7-A868-32E4E9D3EB55}" type="pres">
      <dgm:prSet presAssocID="{223395ED-E2DC-4E66-89DF-40349CCAB200}" presName="hierChild5" presStyleCnt="0"/>
      <dgm:spPr/>
    </dgm:pt>
    <dgm:pt modelId="{8C19E583-E38B-4A3A-97D0-DCFCD8E62068}" type="pres">
      <dgm:prSet presAssocID="{8D41C7FE-8BD1-4C84-AD1A-40221B948AE2}" presName="Name37" presStyleLbl="parChTrans1D2" presStyleIdx="1" presStyleCnt="3"/>
      <dgm:spPr/>
      <dgm:t>
        <a:bodyPr/>
        <a:lstStyle/>
        <a:p>
          <a:endParaRPr lang="fr-FR"/>
        </a:p>
      </dgm:t>
    </dgm:pt>
    <dgm:pt modelId="{1AB885B2-A42F-4541-A79E-BA71A18E9478}" type="pres">
      <dgm:prSet presAssocID="{8F73E23F-EC7C-482A-B4C0-9A561248605C}" presName="hierRoot2" presStyleCnt="0">
        <dgm:presLayoutVars>
          <dgm:hierBranch val="init"/>
        </dgm:presLayoutVars>
      </dgm:prSet>
      <dgm:spPr/>
    </dgm:pt>
    <dgm:pt modelId="{0D9A0A0B-5F90-443C-96FA-CA6C8DEC6A7B}" type="pres">
      <dgm:prSet presAssocID="{8F73E23F-EC7C-482A-B4C0-9A561248605C}" presName="rootComposite" presStyleCnt="0"/>
      <dgm:spPr/>
    </dgm:pt>
    <dgm:pt modelId="{61498CC2-61FD-4CC8-855D-3C42C9EB6158}" type="pres">
      <dgm:prSet presAssocID="{8F73E23F-EC7C-482A-B4C0-9A561248605C}" presName="rootText" presStyleLbl="node2" presStyleIdx="1" presStyleCnt="3" custScaleX="110132" custLinFactNeighborX="235" custLinFactNeighborY="3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8D4E06F-0F31-4B3C-9048-7447F470767D}" type="pres">
      <dgm:prSet presAssocID="{8F73E23F-EC7C-482A-B4C0-9A561248605C}" presName="rootConnector" presStyleLbl="node2" presStyleIdx="1" presStyleCnt="3"/>
      <dgm:spPr/>
      <dgm:t>
        <a:bodyPr/>
        <a:lstStyle/>
        <a:p>
          <a:endParaRPr lang="fr-FR"/>
        </a:p>
      </dgm:t>
    </dgm:pt>
    <dgm:pt modelId="{5CA9FDE2-473C-471A-B1E5-9665C1D44159}" type="pres">
      <dgm:prSet presAssocID="{8F73E23F-EC7C-482A-B4C0-9A561248605C}" presName="hierChild4" presStyleCnt="0"/>
      <dgm:spPr/>
    </dgm:pt>
    <dgm:pt modelId="{34C41E4F-CA47-4D9A-A09C-2120BAE80A9F}" type="pres">
      <dgm:prSet presAssocID="{775C33E7-CE92-45CE-ABE1-2A3B08BE0FCE}" presName="Name37" presStyleLbl="parChTrans1D3" presStyleIdx="2" presStyleCnt="7"/>
      <dgm:spPr/>
      <dgm:t>
        <a:bodyPr/>
        <a:lstStyle/>
        <a:p>
          <a:endParaRPr lang="fr-FR"/>
        </a:p>
      </dgm:t>
    </dgm:pt>
    <dgm:pt modelId="{8DC2950E-22A3-4AA1-AA63-368E48ECAA88}" type="pres">
      <dgm:prSet presAssocID="{E68401A5-AEC5-4540-829B-343B45E65420}" presName="hierRoot2" presStyleCnt="0">
        <dgm:presLayoutVars>
          <dgm:hierBranch val="init"/>
        </dgm:presLayoutVars>
      </dgm:prSet>
      <dgm:spPr/>
    </dgm:pt>
    <dgm:pt modelId="{0D5AB7CF-F8A0-431D-A5A3-C7497FE2F5E8}" type="pres">
      <dgm:prSet presAssocID="{E68401A5-AEC5-4540-829B-343B45E65420}" presName="rootComposite" presStyleCnt="0"/>
      <dgm:spPr/>
    </dgm:pt>
    <dgm:pt modelId="{6D9CDA2C-0D70-472C-9B5D-796915040467}" type="pres">
      <dgm:prSet presAssocID="{E68401A5-AEC5-4540-829B-343B45E65420}" presName="rootText" presStyleLbl="node3" presStyleIdx="2" presStyleCnt="7" custLinFactNeighborX="235" custLinFactNeighborY="3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E3F673F-50E1-49A7-A21C-2A7187993FEF}" type="pres">
      <dgm:prSet presAssocID="{E68401A5-AEC5-4540-829B-343B45E65420}" presName="rootConnector" presStyleLbl="node3" presStyleIdx="2" presStyleCnt="7"/>
      <dgm:spPr/>
      <dgm:t>
        <a:bodyPr/>
        <a:lstStyle/>
        <a:p>
          <a:endParaRPr lang="fr-FR"/>
        </a:p>
      </dgm:t>
    </dgm:pt>
    <dgm:pt modelId="{34172EDE-2FD2-4075-A6B1-CF15324FB496}" type="pres">
      <dgm:prSet presAssocID="{E68401A5-AEC5-4540-829B-343B45E65420}" presName="hierChild4" presStyleCnt="0"/>
      <dgm:spPr/>
    </dgm:pt>
    <dgm:pt modelId="{52C8AE7F-7056-4924-B385-CD806D269E1A}" type="pres">
      <dgm:prSet presAssocID="{E68401A5-AEC5-4540-829B-343B45E65420}" presName="hierChild5" presStyleCnt="0"/>
      <dgm:spPr/>
    </dgm:pt>
    <dgm:pt modelId="{6736562A-DFB0-4DE5-860D-80CCA53C531B}" type="pres">
      <dgm:prSet presAssocID="{AD6E3CCF-7350-4BCA-A04E-FEA94FF0E437}" presName="Name37" presStyleLbl="parChTrans1D3" presStyleIdx="3" presStyleCnt="7"/>
      <dgm:spPr/>
      <dgm:t>
        <a:bodyPr/>
        <a:lstStyle/>
        <a:p>
          <a:endParaRPr lang="fr-FR"/>
        </a:p>
      </dgm:t>
    </dgm:pt>
    <dgm:pt modelId="{1E94E494-6A87-489F-B7DA-A3ECC7CFDC46}" type="pres">
      <dgm:prSet presAssocID="{01FA9E53-538D-467C-AA15-F6E95901E5A4}" presName="hierRoot2" presStyleCnt="0">
        <dgm:presLayoutVars>
          <dgm:hierBranch val="init"/>
        </dgm:presLayoutVars>
      </dgm:prSet>
      <dgm:spPr/>
    </dgm:pt>
    <dgm:pt modelId="{82480008-B914-436D-8897-58E4D464C11B}" type="pres">
      <dgm:prSet presAssocID="{01FA9E53-538D-467C-AA15-F6E95901E5A4}" presName="rootComposite" presStyleCnt="0"/>
      <dgm:spPr/>
    </dgm:pt>
    <dgm:pt modelId="{2C10153A-AD94-41E6-96AF-65FE49309DA6}" type="pres">
      <dgm:prSet presAssocID="{01FA9E53-538D-467C-AA15-F6E95901E5A4}" presName="rootText" presStyleLbl="node3" presStyleIdx="3" presStyleCnt="7" custLinFactNeighborX="235" custLinFactNeighborY="3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107B590-E56B-44D9-A446-A373AB6C0C7F}" type="pres">
      <dgm:prSet presAssocID="{01FA9E53-538D-467C-AA15-F6E95901E5A4}" presName="rootConnector" presStyleLbl="node3" presStyleIdx="3" presStyleCnt="7"/>
      <dgm:spPr/>
      <dgm:t>
        <a:bodyPr/>
        <a:lstStyle/>
        <a:p>
          <a:endParaRPr lang="fr-FR"/>
        </a:p>
      </dgm:t>
    </dgm:pt>
    <dgm:pt modelId="{7874DB69-5F07-4D04-9B5C-AAD55CBD6CF0}" type="pres">
      <dgm:prSet presAssocID="{01FA9E53-538D-467C-AA15-F6E95901E5A4}" presName="hierChild4" presStyleCnt="0"/>
      <dgm:spPr/>
    </dgm:pt>
    <dgm:pt modelId="{09B71A63-1493-4096-A680-2DE9CC703C16}" type="pres">
      <dgm:prSet presAssocID="{01FA9E53-538D-467C-AA15-F6E95901E5A4}" presName="hierChild5" presStyleCnt="0"/>
      <dgm:spPr/>
    </dgm:pt>
    <dgm:pt modelId="{C9D6637C-4CF5-4179-896F-756C87DACA05}" type="pres">
      <dgm:prSet presAssocID="{3A751836-67FF-4A80-B8B3-F7287CD46B72}" presName="Name37" presStyleLbl="parChTrans1D3" presStyleIdx="4" presStyleCnt="7"/>
      <dgm:spPr/>
      <dgm:t>
        <a:bodyPr/>
        <a:lstStyle/>
        <a:p>
          <a:endParaRPr lang="fr-FR"/>
        </a:p>
      </dgm:t>
    </dgm:pt>
    <dgm:pt modelId="{5E9D4610-DFBA-4491-A478-7EB50B990171}" type="pres">
      <dgm:prSet presAssocID="{53812E19-9E47-4E2D-AD9C-A2BF852D322F}" presName="hierRoot2" presStyleCnt="0">
        <dgm:presLayoutVars>
          <dgm:hierBranch val="init"/>
        </dgm:presLayoutVars>
      </dgm:prSet>
      <dgm:spPr/>
    </dgm:pt>
    <dgm:pt modelId="{15B66CD5-9F9A-4E35-8549-E992DB9E03CC}" type="pres">
      <dgm:prSet presAssocID="{53812E19-9E47-4E2D-AD9C-A2BF852D322F}" presName="rootComposite" presStyleCnt="0"/>
      <dgm:spPr/>
    </dgm:pt>
    <dgm:pt modelId="{DA1DD0CE-9639-4DAD-B675-376266E22A61}" type="pres">
      <dgm:prSet presAssocID="{53812E19-9E47-4E2D-AD9C-A2BF852D322F}" presName="rootText" presStyleLbl="node3" presStyleIdx="4" presStyleCnt="7" custLinFactNeighborX="235" custLinFactNeighborY="3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BFAE095-DD21-489E-AF81-97F4B91E1609}" type="pres">
      <dgm:prSet presAssocID="{53812E19-9E47-4E2D-AD9C-A2BF852D322F}" presName="rootConnector" presStyleLbl="node3" presStyleIdx="4" presStyleCnt="7"/>
      <dgm:spPr/>
      <dgm:t>
        <a:bodyPr/>
        <a:lstStyle/>
        <a:p>
          <a:endParaRPr lang="fr-FR"/>
        </a:p>
      </dgm:t>
    </dgm:pt>
    <dgm:pt modelId="{ECE35B45-E8D0-48C5-99E5-82B0A5A1A94C}" type="pres">
      <dgm:prSet presAssocID="{53812E19-9E47-4E2D-AD9C-A2BF852D322F}" presName="hierChild4" presStyleCnt="0"/>
      <dgm:spPr/>
    </dgm:pt>
    <dgm:pt modelId="{A94030A1-AC92-4B81-8B71-23E858304838}" type="pres">
      <dgm:prSet presAssocID="{53812E19-9E47-4E2D-AD9C-A2BF852D322F}" presName="hierChild5" presStyleCnt="0"/>
      <dgm:spPr/>
    </dgm:pt>
    <dgm:pt modelId="{66EFD0CE-009B-446B-AB37-EDCDB069E72F}" type="pres">
      <dgm:prSet presAssocID="{8F73E23F-EC7C-482A-B4C0-9A561248605C}" presName="hierChild5" presStyleCnt="0"/>
      <dgm:spPr/>
    </dgm:pt>
    <dgm:pt modelId="{4BDED7D0-A78F-40F4-ABE3-32AF4FFBBD22}" type="pres">
      <dgm:prSet presAssocID="{CCBDE681-E19A-477D-9FF7-63E734D08599}" presName="Name37" presStyleLbl="parChTrans1D2" presStyleIdx="2" presStyleCnt="3"/>
      <dgm:spPr/>
      <dgm:t>
        <a:bodyPr/>
        <a:lstStyle/>
        <a:p>
          <a:endParaRPr lang="fr-FR"/>
        </a:p>
      </dgm:t>
    </dgm:pt>
    <dgm:pt modelId="{EB4000EB-7C42-4165-8A7C-5316776B1284}" type="pres">
      <dgm:prSet presAssocID="{DCCD0A9F-FB2D-40A8-9529-98890AB8920A}" presName="hierRoot2" presStyleCnt="0">
        <dgm:presLayoutVars>
          <dgm:hierBranch val="init"/>
        </dgm:presLayoutVars>
      </dgm:prSet>
      <dgm:spPr/>
    </dgm:pt>
    <dgm:pt modelId="{45174AC8-AA58-4821-A0C3-778C05D7703D}" type="pres">
      <dgm:prSet presAssocID="{DCCD0A9F-FB2D-40A8-9529-98890AB8920A}" presName="rootComposite" presStyleCnt="0"/>
      <dgm:spPr/>
    </dgm:pt>
    <dgm:pt modelId="{8721293B-CDC9-4BD5-9C73-02A3F7021E37}" type="pres">
      <dgm:prSet presAssocID="{DCCD0A9F-FB2D-40A8-9529-98890AB8920A}" presName="rootText" presStyleLbl="node2" presStyleIdx="2" presStyleCnt="3" custScaleX="105897" custLinFactNeighborX="2949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DAF4973-8DA2-47CC-BFAE-BAA2CCBAA759}" type="pres">
      <dgm:prSet presAssocID="{DCCD0A9F-FB2D-40A8-9529-98890AB8920A}" presName="rootConnector" presStyleLbl="node2" presStyleIdx="2" presStyleCnt="3"/>
      <dgm:spPr/>
      <dgm:t>
        <a:bodyPr/>
        <a:lstStyle/>
        <a:p>
          <a:endParaRPr lang="fr-FR"/>
        </a:p>
      </dgm:t>
    </dgm:pt>
    <dgm:pt modelId="{4D101B88-43EC-4271-A15F-08FD0BC5FF8A}" type="pres">
      <dgm:prSet presAssocID="{DCCD0A9F-FB2D-40A8-9529-98890AB8920A}" presName="hierChild4" presStyleCnt="0"/>
      <dgm:spPr/>
    </dgm:pt>
    <dgm:pt modelId="{AB69E41E-2717-4569-A485-A384A811D425}" type="pres">
      <dgm:prSet presAssocID="{AF7504F9-C2BB-49C0-B3A3-282FFB551915}" presName="Name37" presStyleLbl="parChTrans1D3" presStyleIdx="5" presStyleCnt="7"/>
      <dgm:spPr/>
      <dgm:t>
        <a:bodyPr/>
        <a:lstStyle/>
        <a:p>
          <a:endParaRPr lang="fr-FR"/>
        </a:p>
      </dgm:t>
    </dgm:pt>
    <dgm:pt modelId="{4C1F6B08-E9EF-4E5D-BA85-58A80CC52565}" type="pres">
      <dgm:prSet presAssocID="{161FE4A3-C0D9-4831-AD05-D82C9E66F077}" presName="hierRoot2" presStyleCnt="0">
        <dgm:presLayoutVars>
          <dgm:hierBranch val="init"/>
        </dgm:presLayoutVars>
      </dgm:prSet>
      <dgm:spPr/>
    </dgm:pt>
    <dgm:pt modelId="{B149A8D7-2AF2-4683-8387-9050C9E5A937}" type="pres">
      <dgm:prSet presAssocID="{161FE4A3-C0D9-4831-AD05-D82C9E66F077}" presName="rootComposite" presStyleCnt="0"/>
      <dgm:spPr/>
    </dgm:pt>
    <dgm:pt modelId="{63A451DC-D7BA-4D51-AD1A-56AC0C8CBB07}" type="pres">
      <dgm:prSet presAssocID="{161FE4A3-C0D9-4831-AD05-D82C9E66F077}" presName="rootText" presStyleLbl="node3" presStyleIdx="5" presStyleCnt="7" custLinFactNeighborX="2391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658ADCB-3CFE-4489-B12B-AE21931637CA}" type="pres">
      <dgm:prSet presAssocID="{161FE4A3-C0D9-4831-AD05-D82C9E66F077}" presName="rootConnector" presStyleLbl="node3" presStyleIdx="5" presStyleCnt="7"/>
      <dgm:spPr/>
      <dgm:t>
        <a:bodyPr/>
        <a:lstStyle/>
        <a:p>
          <a:endParaRPr lang="fr-FR"/>
        </a:p>
      </dgm:t>
    </dgm:pt>
    <dgm:pt modelId="{7F1AE105-A210-4DE0-AF8E-D1DC8ED3F4F2}" type="pres">
      <dgm:prSet presAssocID="{161FE4A3-C0D9-4831-AD05-D82C9E66F077}" presName="hierChild4" presStyleCnt="0"/>
      <dgm:spPr/>
    </dgm:pt>
    <dgm:pt modelId="{57B0D0D4-D9F6-4629-BAAE-0F7EE564858D}" type="pres">
      <dgm:prSet presAssocID="{32971B20-D1F9-44B8-A7B5-27388AEA0EF2}" presName="Name37" presStyleLbl="parChTrans1D4" presStyleIdx="0" presStyleCnt="5"/>
      <dgm:spPr/>
      <dgm:t>
        <a:bodyPr/>
        <a:lstStyle/>
        <a:p>
          <a:endParaRPr lang="fr-FR"/>
        </a:p>
      </dgm:t>
    </dgm:pt>
    <dgm:pt modelId="{7FAEFADF-F352-48CF-81C3-A04EC88F5D74}" type="pres">
      <dgm:prSet presAssocID="{3866EB50-1A06-4C26-9BAC-D155D1F6C58F}" presName="hierRoot2" presStyleCnt="0">
        <dgm:presLayoutVars>
          <dgm:hierBranch val="init"/>
        </dgm:presLayoutVars>
      </dgm:prSet>
      <dgm:spPr/>
    </dgm:pt>
    <dgm:pt modelId="{7764EE19-CCB0-47DF-B0EE-47FC7298C146}" type="pres">
      <dgm:prSet presAssocID="{3866EB50-1A06-4C26-9BAC-D155D1F6C58F}" presName="rootComposite" presStyleCnt="0"/>
      <dgm:spPr/>
    </dgm:pt>
    <dgm:pt modelId="{2CD4BB32-937E-4BE4-B017-9E047E2F1D98}" type="pres">
      <dgm:prSet presAssocID="{3866EB50-1A06-4C26-9BAC-D155D1F6C58F}" presName="rootText" presStyleLbl="node4" presStyleIdx="0" presStyleCnt="5" custLinFactNeighborX="2391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A968161-B412-4830-AA3B-E92D51470A30}" type="pres">
      <dgm:prSet presAssocID="{3866EB50-1A06-4C26-9BAC-D155D1F6C58F}" presName="rootConnector" presStyleLbl="node4" presStyleIdx="0" presStyleCnt="5"/>
      <dgm:spPr/>
      <dgm:t>
        <a:bodyPr/>
        <a:lstStyle/>
        <a:p>
          <a:endParaRPr lang="fr-FR"/>
        </a:p>
      </dgm:t>
    </dgm:pt>
    <dgm:pt modelId="{7E89A2DE-D98C-457A-9199-37A4B9B8FB60}" type="pres">
      <dgm:prSet presAssocID="{3866EB50-1A06-4C26-9BAC-D155D1F6C58F}" presName="hierChild4" presStyleCnt="0"/>
      <dgm:spPr/>
    </dgm:pt>
    <dgm:pt modelId="{CA4BEC41-8241-4683-9CFD-6CE9DB7C3A91}" type="pres">
      <dgm:prSet presAssocID="{3866EB50-1A06-4C26-9BAC-D155D1F6C58F}" presName="hierChild5" presStyleCnt="0"/>
      <dgm:spPr/>
    </dgm:pt>
    <dgm:pt modelId="{86A749A7-0D75-436D-8E4F-6D9CF3A783B4}" type="pres">
      <dgm:prSet presAssocID="{1C1A0650-CDFC-4789-9BD9-9041FF2D532F}" presName="Name37" presStyleLbl="parChTrans1D4" presStyleIdx="1" presStyleCnt="5"/>
      <dgm:spPr/>
      <dgm:t>
        <a:bodyPr/>
        <a:lstStyle/>
        <a:p>
          <a:endParaRPr lang="fr-FR"/>
        </a:p>
      </dgm:t>
    </dgm:pt>
    <dgm:pt modelId="{1E9CC341-569F-4258-BCE4-EE9677E70228}" type="pres">
      <dgm:prSet presAssocID="{FEC24B55-77BE-4748-9230-1D6776E850CD}" presName="hierRoot2" presStyleCnt="0">
        <dgm:presLayoutVars>
          <dgm:hierBranch val="init"/>
        </dgm:presLayoutVars>
      </dgm:prSet>
      <dgm:spPr/>
    </dgm:pt>
    <dgm:pt modelId="{663D4338-C16E-4848-87D7-01F47115E293}" type="pres">
      <dgm:prSet presAssocID="{FEC24B55-77BE-4748-9230-1D6776E850CD}" presName="rootComposite" presStyleCnt="0"/>
      <dgm:spPr/>
    </dgm:pt>
    <dgm:pt modelId="{1F958276-B5DE-4071-BE5D-5B71A9205FFD}" type="pres">
      <dgm:prSet presAssocID="{FEC24B55-77BE-4748-9230-1D6776E850CD}" presName="rootText" presStyleLbl="node4" presStyleIdx="1" presStyleCnt="5" custLinFactNeighborX="2391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A5CD812-98BE-4489-B70F-F4D986D7227C}" type="pres">
      <dgm:prSet presAssocID="{FEC24B55-77BE-4748-9230-1D6776E850CD}" presName="rootConnector" presStyleLbl="node4" presStyleIdx="1" presStyleCnt="5"/>
      <dgm:spPr/>
      <dgm:t>
        <a:bodyPr/>
        <a:lstStyle/>
        <a:p>
          <a:endParaRPr lang="fr-FR"/>
        </a:p>
      </dgm:t>
    </dgm:pt>
    <dgm:pt modelId="{0E3C75F1-DECC-4E06-895F-2454F6C501FF}" type="pres">
      <dgm:prSet presAssocID="{FEC24B55-77BE-4748-9230-1D6776E850CD}" presName="hierChild4" presStyleCnt="0"/>
      <dgm:spPr/>
    </dgm:pt>
    <dgm:pt modelId="{869CE3DD-136F-414B-BF14-CB75AC2954D1}" type="pres">
      <dgm:prSet presAssocID="{FEC24B55-77BE-4748-9230-1D6776E850CD}" presName="hierChild5" presStyleCnt="0"/>
      <dgm:spPr/>
    </dgm:pt>
    <dgm:pt modelId="{DB25DDC2-D6C8-49B2-ABCA-548A32941342}" type="pres">
      <dgm:prSet presAssocID="{46CCE8FF-E811-463C-99A6-CE84324A7E64}" presName="Name37" presStyleLbl="parChTrans1D4" presStyleIdx="2" presStyleCnt="5"/>
      <dgm:spPr/>
      <dgm:t>
        <a:bodyPr/>
        <a:lstStyle/>
        <a:p>
          <a:endParaRPr lang="fr-FR"/>
        </a:p>
      </dgm:t>
    </dgm:pt>
    <dgm:pt modelId="{16CDB1B7-116F-46A6-8D0B-4917F5E63C85}" type="pres">
      <dgm:prSet presAssocID="{8242DE09-FEBC-4774-B9D2-11C825857C14}" presName="hierRoot2" presStyleCnt="0">
        <dgm:presLayoutVars>
          <dgm:hierBranch val="init"/>
        </dgm:presLayoutVars>
      </dgm:prSet>
      <dgm:spPr/>
    </dgm:pt>
    <dgm:pt modelId="{2E9783B4-41F5-4A7C-99FC-318EFA38DF32}" type="pres">
      <dgm:prSet presAssocID="{8242DE09-FEBC-4774-B9D2-11C825857C14}" presName="rootComposite" presStyleCnt="0"/>
      <dgm:spPr/>
    </dgm:pt>
    <dgm:pt modelId="{1EE45867-D840-4075-9F1D-6004E5A60DE2}" type="pres">
      <dgm:prSet presAssocID="{8242DE09-FEBC-4774-B9D2-11C825857C14}" presName="rootText" presStyleLbl="node4" presStyleIdx="2" presStyleCnt="5" custLinFactNeighborX="2391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B59F13D-9ECF-4EAD-9795-AE21BBF6A825}" type="pres">
      <dgm:prSet presAssocID="{8242DE09-FEBC-4774-B9D2-11C825857C14}" presName="rootConnector" presStyleLbl="node4" presStyleIdx="2" presStyleCnt="5"/>
      <dgm:spPr/>
      <dgm:t>
        <a:bodyPr/>
        <a:lstStyle/>
        <a:p>
          <a:endParaRPr lang="fr-FR"/>
        </a:p>
      </dgm:t>
    </dgm:pt>
    <dgm:pt modelId="{95104FFE-DF88-4227-9F31-D40DD04278E7}" type="pres">
      <dgm:prSet presAssocID="{8242DE09-FEBC-4774-B9D2-11C825857C14}" presName="hierChild4" presStyleCnt="0"/>
      <dgm:spPr/>
    </dgm:pt>
    <dgm:pt modelId="{2899B4EA-0278-4F77-9180-A7FAC077A8D7}" type="pres">
      <dgm:prSet presAssocID="{8242DE09-FEBC-4774-B9D2-11C825857C14}" presName="hierChild5" presStyleCnt="0"/>
      <dgm:spPr/>
    </dgm:pt>
    <dgm:pt modelId="{422C6F22-5277-46B6-A7F3-B36B0E47BB57}" type="pres">
      <dgm:prSet presAssocID="{161FE4A3-C0D9-4831-AD05-D82C9E66F077}" presName="hierChild5" presStyleCnt="0"/>
      <dgm:spPr/>
    </dgm:pt>
    <dgm:pt modelId="{447ACC19-1712-4034-A1B1-35C00F595671}" type="pres">
      <dgm:prSet presAssocID="{459FA2B3-50DD-473C-97FD-E20AB5B5750F}" presName="Name37" presStyleLbl="parChTrans1D3" presStyleIdx="6" presStyleCnt="7"/>
      <dgm:spPr/>
      <dgm:t>
        <a:bodyPr/>
        <a:lstStyle/>
        <a:p>
          <a:endParaRPr lang="fr-FR"/>
        </a:p>
      </dgm:t>
    </dgm:pt>
    <dgm:pt modelId="{418CE6C9-BDC0-481A-860F-2335AE1CE710}" type="pres">
      <dgm:prSet presAssocID="{C3C5F0C1-B12C-42C7-ABA0-1F6E4ADA492A}" presName="hierRoot2" presStyleCnt="0">
        <dgm:presLayoutVars>
          <dgm:hierBranch val="init"/>
        </dgm:presLayoutVars>
      </dgm:prSet>
      <dgm:spPr/>
    </dgm:pt>
    <dgm:pt modelId="{73D94F1A-00F6-4BD4-ABF2-561C4D8B2391}" type="pres">
      <dgm:prSet presAssocID="{C3C5F0C1-B12C-42C7-ABA0-1F6E4ADA492A}" presName="rootComposite" presStyleCnt="0"/>
      <dgm:spPr/>
    </dgm:pt>
    <dgm:pt modelId="{7D8FDF2C-01E0-446C-8D47-19C700267667}" type="pres">
      <dgm:prSet presAssocID="{C3C5F0C1-B12C-42C7-ABA0-1F6E4ADA492A}" presName="rootText" presStyleLbl="node3" presStyleIdx="6" presStyleCnt="7" custScaleX="108100" custLinFactNeighborX="3261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18CE397-855A-4805-8316-B23DD8912E65}" type="pres">
      <dgm:prSet presAssocID="{C3C5F0C1-B12C-42C7-ABA0-1F6E4ADA492A}" presName="rootConnector" presStyleLbl="node3" presStyleIdx="6" presStyleCnt="7"/>
      <dgm:spPr/>
      <dgm:t>
        <a:bodyPr/>
        <a:lstStyle/>
        <a:p>
          <a:endParaRPr lang="fr-FR"/>
        </a:p>
      </dgm:t>
    </dgm:pt>
    <dgm:pt modelId="{15A65FDB-A2DB-4FE8-903D-D96A6A82174C}" type="pres">
      <dgm:prSet presAssocID="{C3C5F0C1-B12C-42C7-ABA0-1F6E4ADA492A}" presName="hierChild4" presStyleCnt="0"/>
      <dgm:spPr/>
    </dgm:pt>
    <dgm:pt modelId="{D1AE307E-CC89-492A-A901-1324F7958A5E}" type="pres">
      <dgm:prSet presAssocID="{78AB2626-D953-4B7E-997E-822BB1BC3685}" presName="Name37" presStyleLbl="parChTrans1D4" presStyleIdx="3" presStyleCnt="5"/>
      <dgm:spPr/>
      <dgm:t>
        <a:bodyPr/>
        <a:lstStyle/>
        <a:p>
          <a:endParaRPr lang="fr-FR"/>
        </a:p>
      </dgm:t>
    </dgm:pt>
    <dgm:pt modelId="{70658BC1-A446-4645-AAED-860D111B0A4F}" type="pres">
      <dgm:prSet presAssocID="{EB66C0DE-4617-4E45-8353-3B3A71EB2D14}" presName="hierRoot2" presStyleCnt="0">
        <dgm:presLayoutVars>
          <dgm:hierBranch val="init"/>
        </dgm:presLayoutVars>
      </dgm:prSet>
      <dgm:spPr/>
    </dgm:pt>
    <dgm:pt modelId="{824ED45B-28E2-4562-AD1F-FA6F2554CBFE}" type="pres">
      <dgm:prSet presAssocID="{EB66C0DE-4617-4E45-8353-3B3A71EB2D14}" presName="rootComposite" presStyleCnt="0"/>
      <dgm:spPr/>
    </dgm:pt>
    <dgm:pt modelId="{D48FE45A-E3CD-4BCB-9360-AD2240605409}" type="pres">
      <dgm:prSet presAssocID="{EB66C0DE-4617-4E45-8353-3B3A71EB2D14}" presName="rootText" presStyleLbl="node4" presStyleIdx="3" presStyleCnt="5" custScaleX="105897" custLinFactNeighborX="315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31FE791-CD7B-4E73-B40F-637539182F3D}" type="pres">
      <dgm:prSet presAssocID="{EB66C0DE-4617-4E45-8353-3B3A71EB2D14}" presName="rootConnector" presStyleLbl="node4" presStyleIdx="3" presStyleCnt="5"/>
      <dgm:spPr/>
      <dgm:t>
        <a:bodyPr/>
        <a:lstStyle/>
        <a:p>
          <a:endParaRPr lang="fr-FR"/>
        </a:p>
      </dgm:t>
    </dgm:pt>
    <dgm:pt modelId="{6DF2CA49-1C6C-4B74-9CB6-F7FB830EB6C2}" type="pres">
      <dgm:prSet presAssocID="{EB66C0DE-4617-4E45-8353-3B3A71EB2D14}" presName="hierChild4" presStyleCnt="0"/>
      <dgm:spPr/>
    </dgm:pt>
    <dgm:pt modelId="{549553BC-0F0E-4ABE-8E60-776433DA02A7}" type="pres">
      <dgm:prSet presAssocID="{EB66C0DE-4617-4E45-8353-3B3A71EB2D14}" presName="hierChild5" presStyleCnt="0"/>
      <dgm:spPr/>
    </dgm:pt>
    <dgm:pt modelId="{F9028F12-A810-495A-8293-5E6399369735}" type="pres">
      <dgm:prSet presAssocID="{74085743-B343-4317-B882-53667237E522}" presName="Name37" presStyleLbl="parChTrans1D4" presStyleIdx="4" presStyleCnt="5"/>
      <dgm:spPr/>
      <dgm:t>
        <a:bodyPr/>
        <a:lstStyle/>
        <a:p>
          <a:endParaRPr lang="fr-FR"/>
        </a:p>
      </dgm:t>
    </dgm:pt>
    <dgm:pt modelId="{91F85F9D-9A57-4A35-8247-7ACA6B433273}" type="pres">
      <dgm:prSet presAssocID="{9D998CC3-85E4-400F-B97C-1EB98ED3F0AF}" presName="hierRoot2" presStyleCnt="0">
        <dgm:presLayoutVars>
          <dgm:hierBranch val="init"/>
        </dgm:presLayoutVars>
      </dgm:prSet>
      <dgm:spPr/>
    </dgm:pt>
    <dgm:pt modelId="{75D699C0-7865-4F60-B7DC-D277A46317A8}" type="pres">
      <dgm:prSet presAssocID="{9D998CC3-85E4-400F-B97C-1EB98ED3F0AF}" presName="rootComposite" presStyleCnt="0"/>
      <dgm:spPr/>
    </dgm:pt>
    <dgm:pt modelId="{82926CAD-DCC3-42E2-993F-3B913551E4EE}" type="pres">
      <dgm:prSet presAssocID="{9D998CC3-85E4-400F-B97C-1EB98ED3F0AF}" presName="rootText" presStyleLbl="node4" presStyleIdx="4" presStyleCnt="5" custScaleX="105897" custLinFactNeighborX="315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AAFB311-33A5-4F47-AE9E-9A1E6C7EA468}" type="pres">
      <dgm:prSet presAssocID="{9D998CC3-85E4-400F-B97C-1EB98ED3F0AF}" presName="rootConnector" presStyleLbl="node4" presStyleIdx="4" presStyleCnt="5"/>
      <dgm:spPr/>
      <dgm:t>
        <a:bodyPr/>
        <a:lstStyle/>
        <a:p>
          <a:endParaRPr lang="fr-FR"/>
        </a:p>
      </dgm:t>
    </dgm:pt>
    <dgm:pt modelId="{41B12F85-6EA8-42E3-A6AE-0C033C2969CE}" type="pres">
      <dgm:prSet presAssocID="{9D998CC3-85E4-400F-B97C-1EB98ED3F0AF}" presName="hierChild4" presStyleCnt="0"/>
      <dgm:spPr/>
    </dgm:pt>
    <dgm:pt modelId="{9AB76074-D178-4727-883E-9A1516B41AD2}" type="pres">
      <dgm:prSet presAssocID="{9D998CC3-85E4-400F-B97C-1EB98ED3F0AF}" presName="hierChild5" presStyleCnt="0"/>
      <dgm:spPr/>
    </dgm:pt>
    <dgm:pt modelId="{8F087E55-49D8-4C99-8F06-0EF83F68DC7B}" type="pres">
      <dgm:prSet presAssocID="{C3C5F0C1-B12C-42C7-ABA0-1F6E4ADA492A}" presName="hierChild5" presStyleCnt="0"/>
      <dgm:spPr/>
    </dgm:pt>
    <dgm:pt modelId="{76D540C9-9527-4B2E-8F68-4E553E20C438}" type="pres">
      <dgm:prSet presAssocID="{DCCD0A9F-FB2D-40A8-9529-98890AB8920A}" presName="hierChild5" presStyleCnt="0"/>
      <dgm:spPr/>
    </dgm:pt>
    <dgm:pt modelId="{831457C3-D392-4B7F-AE52-4373FA95E1AA}" type="pres">
      <dgm:prSet presAssocID="{E75A65A4-8B02-4620-A2B5-3F81C05810FE}" presName="hierChild3" presStyleCnt="0"/>
      <dgm:spPr/>
    </dgm:pt>
  </dgm:ptLst>
  <dgm:cxnLst>
    <dgm:cxn modelId="{BD5CC84A-E047-4D12-8D54-73263488604E}" type="presOf" srcId="{EB66C0DE-4617-4E45-8353-3B3A71EB2D14}" destId="{431FE791-CD7B-4E73-B40F-637539182F3D}" srcOrd="1" destOrd="0" presId="urn:microsoft.com/office/officeart/2005/8/layout/orgChart1"/>
    <dgm:cxn modelId="{F4D759A6-F515-461D-93C8-62DFEF70C697}" type="presOf" srcId="{53812E19-9E47-4E2D-AD9C-A2BF852D322F}" destId="{1BFAE095-DD21-489E-AF81-97F4B91E1609}" srcOrd="1" destOrd="0" presId="urn:microsoft.com/office/officeart/2005/8/layout/orgChart1"/>
    <dgm:cxn modelId="{FEE46A35-054E-4FFF-8AF5-77D0EB67A39A}" type="presOf" srcId="{CCBDE681-E19A-477D-9FF7-63E734D08599}" destId="{4BDED7D0-A78F-40F4-ABE3-32AF4FFBBD22}" srcOrd="0" destOrd="0" presId="urn:microsoft.com/office/officeart/2005/8/layout/orgChart1"/>
    <dgm:cxn modelId="{7AD95DE5-58C7-4358-93AA-1199ED052DA1}" type="presOf" srcId="{FEC24B55-77BE-4748-9230-1D6776E850CD}" destId="{1F958276-B5DE-4071-BE5D-5B71A9205FFD}" srcOrd="0" destOrd="0" presId="urn:microsoft.com/office/officeart/2005/8/layout/orgChart1"/>
    <dgm:cxn modelId="{A3D8F44B-8441-4382-BF59-456CC2589E3D}" type="presOf" srcId="{223395ED-E2DC-4E66-89DF-40349CCAB200}" destId="{4EBE9A1E-C54F-4D91-9733-C596B647971E}" srcOrd="0" destOrd="0" presId="urn:microsoft.com/office/officeart/2005/8/layout/orgChart1"/>
    <dgm:cxn modelId="{71E9A135-26B6-4677-BD8D-DB306FDF7A4A}" type="presOf" srcId="{8242DE09-FEBC-4774-B9D2-11C825857C14}" destId="{CB59F13D-9ECF-4EAD-9795-AE21BBF6A825}" srcOrd="1" destOrd="0" presId="urn:microsoft.com/office/officeart/2005/8/layout/orgChart1"/>
    <dgm:cxn modelId="{0C4DAF55-5D89-407E-84B9-ED9E86D8E8C6}" type="presOf" srcId="{9C703388-C1C7-4C00-A49C-B37490AB9CA7}" destId="{BC9FFAF9-CB10-4F09-BDC2-F2B01A8F8CF8}" srcOrd="1" destOrd="0" presId="urn:microsoft.com/office/officeart/2005/8/layout/orgChart1"/>
    <dgm:cxn modelId="{97C668B5-0B07-4E44-8D02-B9F5CCEF5F2E}" srcId="{161FE4A3-C0D9-4831-AD05-D82C9E66F077}" destId="{8242DE09-FEBC-4774-B9D2-11C825857C14}" srcOrd="2" destOrd="0" parTransId="{46CCE8FF-E811-463C-99A6-CE84324A7E64}" sibTransId="{17E6A3A9-9798-4F8A-815B-F22A4010976F}"/>
    <dgm:cxn modelId="{4C3B55C1-5310-48D3-A113-2301AB2EE3C9}" type="presOf" srcId="{6B0CE0E8-B9D3-4A5E-AECE-82DE29954140}" destId="{402E5C42-0369-47F2-A016-FFC416D93FF0}" srcOrd="0" destOrd="0" presId="urn:microsoft.com/office/officeart/2005/8/layout/orgChart1"/>
    <dgm:cxn modelId="{49F0933B-50F0-4083-B1EA-FA36E02C41CC}" srcId="{8F73E23F-EC7C-482A-B4C0-9A561248605C}" destId="{01FA9E53-538D-467C-AA15-F6E95901E5A4}" srcOrd="1" destOrd="0" parTransId="{AD6E3CCF-7350-4BCA-A04E-FEA94FF0E437}" sibTransId="{EC0FC828-2DD9-40D1-9AF9-108B2A05221B}"/>
    <dgm:cxn modelId="{3B7E318A-4548-4A35-AC54-4BB9B16DD1E8}" type="presOf" srcId="{459FA2B3-50DD-473C-97FD-E20AB5B5750F}" destId="{447ACC19-1712-4034-A1B1-35C00F595671}" srcOrd="0" destOrd="0" presId="urn:microsoft.com/office/officeart/2005/8/layout/orgChart1"/>
    <dgm:cxn modelId="{C466DF2B-AA45-4B06-B073-04A45598CF78}" srcId="{161FE4A3-C0D9-4831-AD05-D82C9E66F077}" destId="{FEC24B55-77BE-4748-9230-1D6776E850CD}" srcOrd="1" destOrd="0" parTransId="{1C1A0650-CDFC-4789-9BD9-9041FF2D532F}" sibTransId="{A7B5AECA-63A9-42C5-B455-17C33F75DBA4}"/>
    <dgm:cxn modelId="{C6BAE314-7B51-4B5A-935E-35F09F0C3C8F}" type="presOf" srcId="{E75A65A4-8B02-4620-A2B5-3F81C05810FE}" destId="{B3B3890E-A9EA-468E-A5D3-8A16D73B47D9}" srcOrd="0" destOrd="0" presId="urn:microsoft.com/office/officeart/2005/8/layout/orgChart1"/>
    <dgm:cxn modelId="{71411D37-9E5B-42B0-9495-10D984855EA5}" type="presOf" srcId="{AD6E3CCF-7350-4BCA-A04E-FEA94FF0E437}" destId="{6736562A-DFB0-4DE5-860D-80CCA53C531B}" srcOrd="0" destOrd="0" presId="urn:microsoft.com/office/officeart/2005/8/layout/orgChart1"/>
    <dgm:cxn modelId="{5AD0D52E-D385-4120-93B4-E4FB7EDEE34C}" type="presOf" srcId="{78AB2626-D953-4B7E-997E-822BB1BC3685}" destId="{D1AE307E-CC89-492A-A901-1324F7958A5E}" srcOrd="0" destOrd="0" presId="urn:microsoft.com/office/officeart/2005/8/layout/orgChart1"/>
    <dgm:cxn modelId="{2C92C2B5-96E1-4787-A519-85403DB4E376}" type="presOf" srcId="{161FE4A3-C0D9-4831-AD05-D82C9E66F077}" destId="{63A451DC-D7BA-4D51-AD1A-56AC0C8CBB07}" srcOrd="0" destOrd="0" presId="urn:microsoft.com/office/officeart/2005/8/layout/orgChart1"/>
    <dgm:cxn modelId="{8C60AE46-4369-4594-82F0-BF5DE8BBA49C}" type="presOf" srcId="{4C58A8AA-75DF-4BD9-9D77-AAAA8C583259}" destId="{6725AD55-00EE-426A-B784-22458921790E}" srcOrd="1" destOrd="0" presId="urn:microsoft.com/office/officeart/2005/8/layout/orgChart1"/>
    <dgm:cxn modelId="{625271FF-B599-4C4B-A06F-ADE412467C97}" type="presOf" srcId="{8D41C7FE-8BD1-4C84-AD1A-40221B948AE2}" destId="{8C19E583-E38B-4A3A-97D0-DCFCD8E62068}" srcOrd="0" destOrd="0" presId="urn:microsoft.com/office/officeart/2005/8/layout/orgChart1"/>
    <dgm:cxn modelId="{9AD45250-F93B-42CE-BAB5-9E92560E7119}" type="presOf" srcId="{FEC24B55-77BE-4748-9230-1D6776E850CD}" destId="{1A5CD812-98BE-4489-B70F-F4D986D7227C}" srcOrd="1" destOrd="0" presId="urn:microsoft.com/office/officeart/2005/8/layout/orgChart1"/>
    <dgm:cxn modelId="{52F61B66-F047-4E6C-B8FA-6651EDE87DDE}" type="presOf" srcId="{C3C5F0C1-B12C-42C7-ABA0-1F6E4ADA492A}" destId="{118CE397-855A-4805-8316-B23DD8912E65}" srcOrd="1" destOrd="0" presId="urn:microsoft.com/office/officeart/2005/8/layout/orgChart1"/>
    <dgm:cxn modelId="{77B092EA-584D-4F0C-84E6-2796475BD1BD}" srcId="{C3C5F0C1-B12C-42C7-ABA0-1F6E4ADA492A}" destId="{EB66C0DE-4617-4E45-8353-3B3A71EB2D14}" srcOrd="0" destOrd="0" parTransId="{78AB2626-D953-4B7E-997E-822BB1BC3685}" sibTransId="{57BD81D4-1015-43D9-960A-9A78560442A9}"/>
    <dgm:cxn modelId="{5BE53541-CF7B-4BD8-9CA7-F01556BDB352}" type="presOf" srcId="{1CD81F70-B6F7-4EED-B3B4-7F1ECEA98305}" destId="{9E171733-AB2C-45D2-BC1D-5F40F0E20F0F}" srcOrd="0" destOrd="0" presId="urn:microsoft.com/office/officeart/2005/8/layout/orgChart1"/>
    <dgm:cxn modelId="{20CBC5D3-D9FA-4BF6-A9ED-AFAFF2A6310D}" type="presOf" srcId="{4C58A8AA-75DF-4BD9-9D77-AAAA8C583259}" destId="{D9DE37F9-4225-4D9F-BAFD-9E6E4016D2CC}" srcOrd="0" destOrd="0" presId="urn:microsoft.com/office/officeart/2005/8/layout/orgChart1"/>
    <dgm:cxn modelId="{59E7B946-C41E-4004-92E5-E50AC808D929}" srcId="{8F73E23F-EC7C-482A-B4C0-9A561248605C}" destId="{E68401A5-AEC5-4540-829B-343B45E65420}" srcOrd="0" destOrd="0" parTransId="{775C33E7-CE92-45CE-ABE1-2A3B08BE0FCE}" sibTransId="{F87653F1-BE60-422D-B8F8-F97CAADC6C05}"/>
    <dgm:cxn modelId="{17915288-4407-4CF8-A9D4-752A2B84B59B}" type="presOf" srcId="{74085743-B343-4317-B882-53667237E522}" destId="{F9028F12-A810-495A-8293-5E6399369735}" srcOrd="0" destOrd="0" presId="urn:microsoft.com/office/officeart/2005/8/layout/orgChart1"/>
    <dgm:cxn modelId="{8C46D4B1-DEE2-42BD-9046-FADB5ADDC27F}" srcId="{8F73E23F-EC7C-482A-B4C0-9A561248605C}" destId="{53812E19-9E47-4E2D-AD9C-A2BF852D322F}" srcOrd="2" destOrd="0" parTransId="{3A751836-67FF-4A80-B8B3-F7287CD46B72}" sibTransId="{8F1B9D32-9165-4E4E-9701-FFC186D52A01}"/>
    <dgm:cxn modelId="{9EC6B73D-58DE-417E-A2D8-69C005B2E115}" srcId="{6B0CE0E8-B9D3-4A5E-AECE-82DE29954140}" destId="{E75A65A4-8B02-4620-A2B5-3F81C05810FE}" srcOrd="0" destOrd="0" parTransId="{3E8D6534-63C1-41A3-9922-FFA807B3BA4F}" sibTransId="{07FBDFEA-03DA-42BF-A134-C0D0BC623130}"/>
    <dgm:cxn modelId="{0F1E7B58-95DC-4140-AFA3-ABD1598FBB74}" type="presOf" srcId="{3866EB50-1A06-4C26-9BAC-D155D1F6C58F}" destId="{1A968161-B412-4830-AA3B-E92D51470A30}" srcOrd="1" destOrd="0" presId="urn:microsoft.com/office/officeart/2005/8/layout/orgChart1"/>
    <dgm:cxn modelId="{AD5CBA31-213E-4F74-8548-FFB2FF5807F5}" type="presOf" srcId="{C3C5F0C1-B12C-42C7-ABA0-1F6E4ADA492A}" destId="{7D8FDF2C-01E0-446C-8D47-19C700267667}" srcOrd="0" destOrd="0" presId="urn:microsoft.com/office/officeart/2005/8/layout/orgChart1"/>
    <dgm:cxn modelId="{9FA1AAAC-FD6D-4DAB-9521-5F34BD0A5C8F}" type="presOf" srcId="{775C33E7-CE92-45CE-ABE1-2A3B08BE0FCE}" destId="{34C41E4F-CA47-4D9A-A09C-2120BAE80A9F}" srcOrd="0" destOrd="0" presId="urn:microsoft.com/office/officeart/2005/8/layout/orgChart1"/>
    <dgm:cxn modelId="{4779A45D-44CE-4F54-BFF0-26252B201774}" type="presOf" srcId="{82C34014-0477-48A3-A52C-24967ABB605B}" destId="{80D0DF92-1191-4D20-A9FC-F86B50087FC2}" srcOrd="0" destOrd="0" presId="urn:microsoft.com/office/officeart/2005/8/layout/orgChart1"/>
    <dgm:cxn modelId="{A3C65511-2C29-48DC-A8B5-03BCE90B1C13}" type="presOf" srcId="{161FE4A3-C0D9-4831-AD05-D82C9E66F077}" destId="{A658ADCB-3CFE-4489-B12B-AE21931637CA}" srcOrd="1" destOrd="0" presId="urn:microsoft.com/office/officeart/2005/8/layout/orgChart1"/>
    <dgm:cxn modelId="{6A4D426B-EABF-4019-BEBE-6C02BA414DF7}" type="presOf" srcId="{9C703388-C1C7-4C00-A49C-B37490AB9CA7}" destId="{4E9915A6-D380-42D4-846C-209D705222A3}" srcOrd="0" destOrd="0" presId="urn:microsoft.com/office/officeart/2005/8/layout/orgChart1"/>
    <dgm:cxn modelId="{5275DC06-5058-46EF-9B23-41AD36F02097}" type="presOf" srcId="{AF7504F9-C2BB-49C0-B3A3-282FFB551915}" destId="{AB69E41E-2717-4569-A485-A384A811D425}" srcOrd="0" destOrd="0" presId="urn:microsoft.com/office/officeart/2005/8/layout/orgChart1"/>
    <dgm:cxn modelId="{2FFFC93B-8F9F-4D55-8C35-99F59E8B25FC}" srcId="{E75A65A4-8B02-4620-A2B5-3F81C05810FE}" destId="{223395ED-E2DC-4E66-89DF-40349CCAB200}" srcOrd="0" destOrd="0" parTransId="{82C34014-0477-48A3-A52C-24967ABB605B}" sibTransId="{DA4360F0-A6A2-447C-BCF2-55DADF1D6498}"/>
    <dgm:cxn modelId="{B9743CC9-978B-409D-9305-5C3775EE17CE}" type="presOf" srcId="{32971B20-D1F9-44B8-A7B5-27388AEA0EF2}" destId="{57B0D0D4-D9F6-4629-BAAE-0F7EE564858D}" srcOrd="0" destOrd="0" presId="urn:microsoft.com/office/officeart/2005/8/layout/orgChart1"/>
    <dgm:cxn modelId="{420A63D4-D979-4B41-A8E1-2E1F1C438E56}" type="presOf" srcId="{1C1A0650-CDFC-4789-9BD9-9041FF2D532F}" destId="{86A749A7-0D75-436D-8E4F-6D9CF3A783B4}" srcOrd="0" destOrd="0" presId="urn:microsoft.com/office/officeart/2005/8/layout/orgChart1"/>
    <dgm:cxn modelId="{14CE2A39-3AE8-44D5-B6B1-49676150AFC6}" type="presOf" srcId="{3866EB50-1A06-4C26-9BAC-D155D1F6C58F}" destId="{2CD4BB32-937E-4BE4-B017-9E047E2F1D98}" srcOrd="0" destOrd="0" presId="urn:microsoft.com/office/officeart/2005/8/layout/orgChart1"/>
    <dgm:cxn modelId="{7F2B9EAE-13C3-44A6-B865-7886BD104303}" srcId="{C3C5F0C1-B12C-42C7-ABA0-1F6E4ADA492A}" destId="{9D998CC3-85E4-400F-B97C-1EB98ED3F0AF}" srcOrd="1" destOrd="0" parTransId="{74085743-B343-4317-B882-53667237E522}" sibTransId="{A1C12850-0EF9-4843-9A82-011D292127CB}"/>
    <dgm:cxn modelId="{23F51AC7-2514-4E62-9621-40E222D7E413}" type="presOf" srcId="{DCCD0A9F-FB2D-40A8-9529-98890AB8920A}" destId="{3DAF4973-8DA2-47CC-BFAE-BAA2CCBAA759}" srcOrd="1" destOrd="0" presId="urn:microsoft.com/office/officeart/2005/8/layout/orgChart1"/>
    <dgm:cxn modelId="{A1B970DB-6E92-4DCB-AE69-8174AA4B73C8}" type="presOf" srcId="{EB66C0DE-4617-4E45-8353-3B3A71EB2D14}" destId="{D48FE45A-E3CD-4BCB-9360-AD2240605409}" srcOrd="0" destOrd="0" presId="urn:microsoft.com/office/officeart/2005/8/layout/orgChart1"/>
    <dgm:cxn modelId="{8CF78C3F-ACBD-4ACB-B37E-11D0E3D91DE9}" srcId="{E75A65A4-8B02-4620-A2B5-3F81C05810FE}" destId="{DCCD0A9F-FB2D-40A8-9529-98890AB8920A}" srcOrd="2" destOrd="0" parTransId="{CCBDE681-E19A-477D-9FF7-63E734D08599}" sibTransId="{C898A920-CB8B-49EC-9B69-C2DFAC3AACEA}"/>
    <dgm:cxn modelId="{2C417978-29CD-4CAF-9D9C-62682BA95327}" type="presOf" srcId="{01FA9E53-538D-467C-AA15-F6E95901E5A4}" destId="{2C10153A-AD94-41E6-96AF-65FE49309DA6}" srcOrd="0" destOrd="0" presId="urn:microsoft.com/office/officeart/2005/8/layout/orgChart1"/>
    <dgm:cxn modelId="{923F323B-2E4D-4834-B934-CF10F10C60CA}" type="presOf" srcId="{223395ED-E2DC-4E66-89DF-40349CCAB200}" destId="{364C2261-3A24-49FC-8640-BEE948119D8E}" srcOrd="1" destOrd="0" presId="urn:microsoft.com/office/officeart/2005/8/layout/orgChart1"/>
    <dgm:cxn modelId="{2220BA86-18C3-4560-B712-2750C3B93F59}" type="presOf" srcId="{3A751836-67FF-4A80-B8B3-F7287CD46B72}" destId="{C9D6637C-4CF5-4179-896F-756C87DACA05}" srcOrd="0" destOrd="0" presId="urn:microsoft.com/office/officeart/2005/8/layout/orgChart1"/>
    <dgm:cxn modelId="{8323378A-5F4B-4D02-B22D-C24BA9F9D564}" srcId="{E75A65A4-8B02-4620-A2B5-3F81C05810FE}" destId="{8F73E23F-EC7C-482A-B4C0-9A561248605C}" srcOrd="1" destOrd="0" parTransId="{8D41C7FE-8BD1-4C84-AD1A-40221B948AE2}" sibTransId="{282B40B7-3454-4E7D-820F-94A39751129E}"/>
    <dgm:cxn modelId="{438FC95B-539E-44D2-8D67-155DD743B01B}" type="presOf" srcId="{9D998CC3-85E4-400F-B97C-1EB98ED3F0AF}" destId="{82926CAD-DCC3-42E2-993F-3B913551E4EE}" srcOrd="0" destOrd="0" presId="urn:microsoft.com/office/officeart/2005/8/layout/orgChart1"/>
    <dgm:cxn modelId="{0CB25A46-4E2B-4588-AA9F-1087EBF1EA0A}" type="presOf" srcId="{E68401A5-AEC5-4540-829B-343B45E65420}" destId="{6D9CDA2C-0D70-472C-9B5D-796915040467}" srcOrd="0" destOrd="0" presId="urn:microsoft.com/office/officeart/2005/8/layout/orgChart1"/>
    <dgm:cxn modelId="{70E93A32-805C-4ACB-83A5-8DF830C24FDE}" type="presOf" srcId="{DCCD0A9F-FB2D-40A8-9529-98890AB8920A}" destId="{8721293B-CDC9-4BD5-9C73-02A3F7021E37}" srcOrd="0" destOrd="0" presId="urn:microsoft.com/office/officeart/2005/8/layout/orgChart1"/>
    <dgm:cxn modelId="{A32FF436-BDC7-44E0-BF5C-0697ABB5670D}" srcId="{DCCD0A9F-FB2D-40A8-9529-98890AB8920A}" destId="{161FE4A3-C0D9-4831-AD05-D82C9E66F077}" srcOrd="0" destOrd="0" parTransId="{AF7504F9-C2BB-49C0-B3A3-282FFB551915}" sibTransId="{0EA5D294-63CA-41A3-98CF-46B398AD5B3E}"/>
    <dgm:cxn modelId="{1F5CD0DB-15C1-427E-837C-C96EA3E415C8}" type="presOf" srcId="{53812E19-9E47-4E2D-AD9C-A2BF852D322F}" destId="{DA1DD0CE-9639-4DAD-B675-376266E22A61}" srcOrd="0" destOrd="0" presId="urn:microsoft.com/office/officeart/2005/8/layout/orgChart1"/>
    <dgm:cxn modelId="{00D6C2E7-7815-4958-8103-E2961BC35E6D}" type="presOf" srcId="{27AF1EA8-2C60-46AF-93C7-EF93B85E642C}" destId="{EAF9E1E8-F736-4F55-A6BF-4D1106DCBC01}" srcOrd="0" destOrd="0" presId="urn:microsoft.com/office/officeart/2005/8/layout/orgChart1"/>
    <dgm:cxn modelId="{96294D47-A5FE-43FE-BD78-6E9B79F24C36}" type="presOf" srcId="{01FA9E53-538D-467C-AA15-F6E95901E5A4}" destId="{9107B590-E56B-44D9-A446-A373AB6C0C7F}" srcOrd="1" destOrd="0" presId="urn:microsoft.com/office/officeart/2005/8/layout/orgChart1"/>
    <dgm:cxn modelId="{D77967C8-88F8-498A-A10B-5FFA82B317DD}" srcId="{DCCD0A9F-FB2D-40A8-9529-98890AB8920A}" destId="{C3C5F0C1-B12C-42C7-ABA0-1F6E4ADA492A}" srcOrd="1" destOrd="0" parTransId="{459FA2B3-50DD-473C-97FD-E20AB5B5750F}" sibTransId="{F053BA42-EAEF-4AE5-B54B-37614E385E78}"/>
    <dgm:cxn modelId="{CA88184D-A2A8-4052-87C3-C78B2E059B83}" srcId="{161FE4A3-C0D9-4831-AD05-D82C9E66F077}" destId="{3866EB50-1A06-4C26-9BAC-D155D1F6C58F}" srcOrd="0" destOrd="0" parTransId="{32971B20-D1F9-44B8-A7B5-27388AEA0EF2}" sibTransId="{D859B6B4-915C-42E2-84F8-CA5CB5D19232}"/>
    <dgm:cxn modelId="{341252CD-1288-4C1D-B139-DF633644E3D4}" type="presOf" srcId="{46CCE8FF-E811-463C-99A6-CE84324A7E64}" destId="{DB25DDC2-D6C8-49B2-ABCA-548A32941342}" srcOrd="0" destOrd="0" presId="urn:microsoft.com/office/officeart/2005/8/layout/orgChart1"/>
    <dgm:cxn modelId="{00E86DB4-BACA-4839-BAD0-01148AD79D2D}" type="presOf" srcId="{E68401A5-AEC5-4540-829B-343B45E65420}" destId="{FE3F673F-50E1-49A7-A21C-2A7187993FEF}" srcOrd="1" destOrd="0" presId="urn:microsoft.com/office/officeart/2005/8/layout/orgChart1"/>
    <dgm:cxn modelId="{F442444E-EE48-4A57-855B-0AE7F4AA3B7F}" type="presOf" srcId="{8242DE09-FEBC-4774-B9D2-11C825857C14}" destId="{1EE45867-D840-4075-9F1D-6004E5A60DE2}" srcOrd="0" destOrd="0" presId="urn:microsoft.com/office/officeart/2005/8/layout/orgChart1"/>
    <dgm:cxn modelId="{D4FFEC5C-5CB5-4F67-9D48-C305384C238A}" srcId="{223395ED-E2DC-4E66-89DF-40349CCAB200}" destId="{9C703388-C1C7-4C00-A49C-B37490AB9CA7}" srcOrd="1" destOrd="0" parTransId="{27AF1EA8-2C60-46AF-93C7-EF93B85E642C}" sibTransId="{86E39ADA-C4E6-4AA1-B810-57DEFA0523CD}"/>
    <dgm:cxn modelId="{BAA81F81-2846-4892-9A2E-F34FB9E1869F}" srcId="{223395ED-E2DC-4E66-89DF-40349CCAB200}" destId="{4C58A8AA-75DF-4BD9-9D77-AAAA8C583259}" srcOrd="0" destOrd="0" parTransId="{1CD81F70-B6F7-4EED-B3B4-7F1ECEA98305}" sibTransId="{E05E53CD-58D3-4948-81CD-8CD0DD9090F9}"/>
    <dgm:cxn modelId="{A78127AB-7373-46D7-95EC-B32A5483787D}" type="presOf" srcId="{8F73E23F-EC7C-482A-B4C0-9A561248605C}" destId="{61498CC2-61FD-4CC8-855D-3C42C9EB6158}" srcOrd="0" destOrd="0" presId="urn:microsoft.com/office/officeart/2005/8/layout/orgChart1"/>
    <dgm:cxn modelId="{A071E084-92E2-4B4E-BA40-3B5C0069920A}" type="presOf" srcId="{E75A65A4-8B02-4620-A2B5-3F81C05810FE}" destId="{06E8662A-3CDC-48DC-82D2-DB33ECBDA662}" srcOrd="1" destOrd="0" presId="urn:microsoft.com/office/officeart/2005/8/layout/orgChart1"/>
    <dgm:cxn modelId="{BE289FFC-6B9E-41A1-B813-E3ACB4583F6B}" type="presOf" srcId="{8F73E23F-EC7C-482A-B4C0-9A561248605C}" destId="{C8D4E06F-0F31-4B3C-9048-7447F470767D}" srcOrd="1" destOrd="0" presId="urn:microsoft.com/office/officeart/2005/8/layout/orgChart1"/>
    <dgm:cxn modelId="{60935949-98E1-4BD6-B0EE-DE7A2C44F1BA}" type="presOf" srcId="{9D998CC3-85E4-400F-B97C-1EB98ED3F0AF}" destId="{EAAFB311-33A5-4F47-AE9E-9A1E6C7EA468}" srcOrd="1" destOrd="0" presId="urn:microsoft.com/office/officeart/2005/8/layout/orgChart1"/>
    <dgm:cxn modelId="{DCDFD18F-D393-459B-B0DF-7D22BEB3C5C4}" type="presParOf" srcId="{402E5C42-0369-47F2-A016-FFC416D93FF0}" destId="{00B0FBD5-E8BA-4553-BDC1-7FA4102ED03F}" srcOrd="0" destOrd="0" presId="urn:microsoft.com/office/officeart/2005/8/layout/orgChart1"/>
    <dgm:cxn modelId="{A9098A09-8999-476E-8DE1-EE2B35DF5272}" type="presParOf" srcId="{00B0FBD5-E8BA-4553-BDC1-7FA4102ED03F}" destId="{25592E76-CF66-4066-8106-6DDF8B88D37D}" srcOrd="0" destOrd="0" presId="urn:microsoft.com/office/officeart/2005/8/layout/orgChart1"/>
    <dgm:cxn modelId="{409B127B-2CEF-4784-8DA9-B371FD00FFDD}" type="presParOf" srcId="{25592E76-CF66-4066-8106-6DDF8B88D37D}" destId="{B3B3890E-A9EA-468E-A5D3-8A16D73B47D9}" srcOrd="0" destOrd="0" presId="urn:microsoft.com/office/officeart/2005/8/layout/orgChart1"/>
    <dgm:cxn modelId="{40151FB5-ADAA-43B2-9DCF-101E00DA7724}" type="presParOf" srcId="{25592E76-CF66-4066-8106-6DDF8B88D37D}" destId="{06E8662A-3CDC-48DC-82D2-DB33ECBDA662}" srcOrd="1" destOrd="0" presId="urn:microsoft.com/office/officeart/2005/8/layout/orgChart1"/>
    <dgm:cxn modelId="{9658B02F-8B46-47CD-B0A5-359EEBBD042B}" type="presParOf" srcId="{00B0FBD5-E8BA-4553-BDC1-7FA4102ED03F}" destId="{AE22BE71-27B4-465C-8E34-519B7F5B4F6B}" srcOrd="1" destOrd="0" presId="urn:microsoft.com/office/officeart/2005/8/layout/orgChart1"/>
    <dgm:cxn modelId="{C09C2F0E-A7A6-48B3-BF72-B68DFFB9D670}" type="presParOf" srcId="{AE22BE71-27B4-465C-8E34-519B7F5B4F6B}" destId="{80D0DF92-1191-4D20-A9FC-F86B50087FC2}" srcOrd="0" destOrd="0" presId="urn:microsoft.com/office/officeart/2005/8/layout/orgChart1"/>
    <dgm:cxn modelId="{1C124DF4-6B48-4733-B3F5-0BAD2930392E}" type="presParOf" srcId="{AE22BE71-27B4-465C-8E34-519B7F5B4F6B}" destId="{107EDC58-59E3-47E2-8901-40B35F98F704}" srcOrd="1" destOrd="0" presId="urn:microsoft.com/office/officeart/2005/8/layout/orgChart1"/>
    <dgm:cxn modelId="{67995795-E92F-4F93-BDE1-794657E33BEF}" type="presParOf" srcId="{107EDC58-59E3-47E2-8901-40B35F98F704}" destId="{8AFC7227-ADE7-43EE-B215-1796676840C9}" srcOrd="0" destOrd="0" presId="urn:microsoft.com/office/officeart/2005/8/layout/orgChart1"/>
    <dgm:cxn modelId="{42232347-B8DB-4280-8B96-285B375E6F20}" type="presParOf" srcId="{8AFC7227-ADE7-43EE-B215-1796676840C9}" destId="{4EBE9A1E-C54F-4D91-9733-C596B647971E}" srcOrd="0" destOrd="0" presId="urn:microsoft.com/office/officeart/2005/8/layout/orgChart1"/>
    <dgm:cxn modelId="{B8A3DDAB-3179-496D-B772-1BA4E0FEEB9E}" type="presParOf" srcId="{8AFC7227-ADE7-43EE-B215-1796676840C9}" destId="{364C2261-3A24-49FC-8640-BEE948119D8E}" srcOrd="1" destOrd="0" presId="urn:microsoft.com/office/officeart/2005/8/layout/orgChart1"/>
    <dgm:cxn modelId="{1D2D06A4-80F9-41D2-B789-31DCDB438A33}" type="presParOf" srcId="{107EDC58-59E3-47E2-8901-40B35F98F704}" destId="{4D8A81C3-2E5E-4498-BE3F-48A7D1C243FC}" srcOrd="1" destOrd="0" presId="urn:microsoft.com/office/officeart/2005/8/layout/orgChart1"/>
    <dgm:cxn modelId="{8C6D5650-2EDA-484D-861D-129DB543B60B}" type="presParOf" srcId="{4D8A81C3-2E5E-4498-BE3F-48A7D1C243FC}" destId="{9E171733-AB2C-45D2-BC1D-5F40F0E20F0F}" srcOrd="0" destOrd="0" presId="urn:microsoft.com/office/officeart/2005/8/layout/orgChart1"/>
    <dgm:cxn modelId="{BE3CA3E4-9E2A-41BA-9EBD-79D90E6079F8}" type="presParOf" srcId="{4D8A81C3-2E5E-4498-BE3F-48A7D1C243FC}" destId="{7ACFD7C0-2AFE-4D4F-B92D-C7EDF73EE964}" srcOrd="1" destOrd="0" presId="urn:microsoft.com/office/officeart/2005/8/layout/orgChart1"/>
    <dgm:cxn modelId="{89E599EA-87F2-46B7-907D-140D00DB3785}" type="presParOf" srcId="{7ACFD7C0-2AFE-4D4F-B92D-C7EDF73EE964}" destId="{06BD5978-AC15-4ACB-BD56-6330AF88C6CC}" srcOrd="0" destOrd="0" presId="urn:microsoft.com/office/officeart/2005/8/layout/orgChart1"/>
    <dgm:cxn modelId="{1693B067-3A40-43AF-B42C-E2C9631289D2}" type="presParOf" srcId="{06BD5978-AC15-4ACB-BD56-6330AF88C6CC}" destId="{D9DE37F9-4225-4D9F-BAFD-9E6E4016D2CC}" srcOrd="0" destOrd="0" presId="urn:microsoft.com/office/officeart/2005/8/layout/orgChart1"/>
    <dgm:cxn modelId="{B785EFAB-9EBA-4E24-83A6-F3810B37052F}" type="presParOf" srcId="{06BD5978-AC15-4ACB-BD56-6330AF88C6CC}" destId="{6725AD55-00EE-426A-B784-22458921790E}" srcOrd="1" destOrd="0" presId="urn:microsoft.com/office/officeart/2005/8/layout/orgChart1"/>
    <dgm:cxn modelId="{3C270AC1-F215-425F-AA8D-15EC44BABCA3}" type="presParOf" srcId="{7ACFD7C0-2AFE-4D4F-B92D-C7EDF73EE964}" destId="{8896032F-030C-472B-AB05-146F71F0295C}" srcOrd="1" destOrd="0" presId="urn:microsoft.com/office/officeart/2005/8/layout/orgChart1"/>
    <dgm:cxn modelId="{02AB9E9F-5B01-4990-8AAE-8DA1B0F44ECD}" type="presParOf" srcId="{7ACFD7C0-2AFE-4D4F-B92D-C7EDF73EE964}" destId="{9340087E-175E-42E1-BCC4-533362B26857}" srcOrd="2" destOrd="0" presId="urn:microsoft.com/office/officeart/2005/8/layout/orgChart1"/>
    <dgm:cxn modelId="{8AAE9645-BD79-4F4C-AFAE-CBB5749F8A61}" type="presParOf" srcId="{4D8A81C3-2E5E-4498-BE3F-48A7D1C243FC}" destId="{EAF9E1E8-F736-4F55-A6BF-4D1106DCBC01}" srcOrd="2" destOrd="0" presId="urn:microsoft.com/office/officeart/2005/8/layout/orgChart1"/>
    <dgm:cxn modelId="{96355ECA-58AB-4D86-ADD9-BAB3F07A5AB8}" type="presParOf" srcId="{4D8A81C3-2E5E-4498-BE3F-48A7D1C243FC}" destId="{C77BE74B-CBE2-4F4D-89D4-FD10CB0C333C}" srcOrd="3" destOrd="0" presId="urn:microsoft.com/office/officeart/2005/8/layout/orgChart1"/>
    <dgm:cxn modelId="{F785ED87-286A-4260-A314-913337476B2A}" type="presParOf" srcId="{C77BE74B-CBE2-4F4D-89D4-FD10CB0C333C}" destId="{56E2591C-9492-4075-981D-4AB4DDBF47BC}" srcOrd="0" destOrd="0" presId="urn:microsoft.com/office/officeart/2005/8/layout/orgChart1"/>
    <dgm:cxn modelId="{69EAE9F7-2C6A-40C4-A5C1-A1207589FDE2}" type="presParOf" srcId="{56E2591C-9492-4075-981D-4AB4DDBF47BC}" destId="{4E9915A6-D380-42D4-846C-209D705222A3}" srcOrd="0" destOrd="0" presId="urn:microsoft.com/office/officeart/2005/8/layout/orgChart1"/>
    <dgm:cxn modelId="{A3EE2A05-5AF8-4A57-8A47-E4D6B54D1036}" type="presParOf" srcId="{56E2591C-9492-4075-981D-4AB4DDBF47BC}" destId="{BC9FFAF9-CB10-4F09-BDC2-F2B01A8F8CF8}" srcOrd="1" destOrd="0" presId="urn:microsoft.com/office/officeart/2005/8/layout/orgChart1"/>
    <dgm:cxn modelId="{1CCA1A11-402A-4A45-B254-1A2B0543D735}" type="presParOf" srcId="{C77BE74B-CBE2-4F4D-89D4-FD10CB0C333C}" destId="{450813B0-B4DE-4B33-AA6D-7566320605A6}" srcOrd="1" destOrd="0" presId="urn:microsoft.com/office/officeart/2005/8/layout/orgChart1"/>
    <dgm:cxn modelId="{F3CA5D3A-1752-4E77-9431-3D6AF4F5964A}" type="presParOf" srcId="{C77BE74B-CBE2-4F4D-89D4-FD10CB0C333C}" destId="{CC4BBF19-0310-4229-A3B9-6E7833E80D88}" srcOrd="2" destOrd="0" presId="urn:microsoft.com/office/officeart/2005/8/layout/orgChart1"/>
    <dgm:cxn modelId="{C57E2EB9-7A25-4B28-ADFD-ECC4B6347C01}" type="presParOf" srcId="{107EDC58-59E3-47E2-8901-40B35F98F704}" destId="{D32871CA-2535-42A7-A868-32E4E9D3EB55}" srcOrd="2" destOrd="0" presId="urn:microsoft.com/office/officeart/2005/8/layout/orgChart1"/>
    <dgm:cxn modelId="{1306E244-8251-4C0F-B52B-8BDFBC0B4391}" type="presParOf" srcId="{AE22BE71-27B4-465C-8E34-519B7F5B4F6B}" destId="{8C19E583-E38B-4A3A-97D0-DCFCD8E62068}" srcOrd="2" destOrd="0" presId="urn:microsoft.com/office/officeart/2005/8/layout/orgChart1"/>
    <dgm:cxn modelId="{900586E6-6ED0-461E-9305-B46E08A1C4DF}" type="presParOf" srcId="{AE22BE71-27B4-465C-8E34-519B7F5B4F6B}" destId="{1AB885B2-A42F-4541-A79E-BA71A18E9478}" srcOrd="3" destOrd="0" presId="urn:microsoft.com/office/officeart/2005/8/layout/orgChart1"/>
    <dgm:cxn modelId="{D8AB8363-78F2-4CB2-913A-DEB0B9D5BD56}" type="presParOf" srcId="{1AB885B2-A42F-4541-A79E-BA71A18E9478}" destId="{0D9A0A0B-5F90-443C-96FA-CA6C8DEC6A7B}" srcOrd="0" destOrd="0" presId="urn:microsoft.com/office/officeart/2005/8/layout/orgChart1"/>
    <dgm:cxn modelId="{CB12DDF9-859E-4AFD-A4B9-D1C9E045518A}" type="presParOf" srcId="{0D9A0A0B-5F90-443C-96FA-CA6C8DEC6A7B}" destId="{61498CC2-61FD-4CC8-855D-3C42C9EB6158}" srcOrd="0" destOrd="0" presId="urn:microsoft.com/office/officeart/2005/8/layout/orgChart1"/>
    <dgm:cxn modelId="{5A1F030E-E9B0-4FED-84B3-87805945899E}" type="presParOf" srcId="{0D9A0A0B-5F90-443C-96FA-CA6C8DEC6A7B}" destId="{C8D4E06F-0F31-4B3C-9048-7447F470767D}" srcOrd="1" destOrd="0" presId="urn:microsoft.com/office/officeart/2005/8/layout/orgChart1"/>
    <dgm:cxn modelId="{4227B516-E5AD-4E0C-AF1A-A21F782DD3BF}" type="presParOf" srcId="{1AB885B2-A42F-4541-A79E-BA71A18E9478}" destId="{5CA9FDE2-473C-471A-B1E5-9665C1D44159}" srcOrd="1" destOrd="0" presId="urn:microsoft.com/office/officeart/2005/8/layout/orgChart1"/>
    <dgm:cxn modelId="{DE02A7B6-A884-4AC7-BE71-350EEFEE0BEB}" type="presParOf" srcId="{5CA9FDE2-473C-471A-B1E5-9665C1D44159}" destId="{34C41E4F-CA47-4D9A-A09C-2120BAE80A9F}" srcOrd="0" destOrd="0" presId="urn:microsoft.com/office/officeart/2005/8/layout/orgChart1"/>
    <dgm:cxn modelId="{EDA79E57-E3F6-46F1-9C3F-C1DABAFA6A11}" type="presParOf" srcId="{5CA9FDE2-473C-471A-B1E5-9665C1D44159}" destId="{8DC2950E-22A3-4AA1-AA63-368E48ECAA88}" srcOrd="1" destOrd="0" presId="urn:microsoft.com/office/officeart/2005/8/layout/orgChart1"/>
    <dgm:cxn modelId="{34F166C2-94FD-4B21-B701-458C7910D994}" type="presParOf" srcId="{8DC2950E-22A3-4AA1-AA63-368E48ECAA88}" destId="{0D5AB7CF-F8A0-431D-A5A3-C7497FE2F5E8}" srcOrd="0" destOrd="0" presId="urn:microsoft.com/office/officeart/2005/8/layout/orgChart1"/>
    <dgm:cxn modelId="{D6023007-BA26-4DBC-A145-70CB10DA8011}" type="presParOf" srcId="{0D5AB7CF-F8A0-431D-A5A3-C7497FE2F5E8}" destId="{6D9CDA2C-0D70-472C-9B5D-796915040467}" srcOrd="0" destOrd="0" presId="urn:microsoft.com/office/officeart/2005/8/layout/orgChart1"/>
    <dgm:cxn modelId="{D5F4B8A1-DA5A-4BC4-83FD-52EF6FF35945}" type="presParOf" srcId="{0D5AB7CF-F8A0-431D-A5A3-C7497FE2F5E8}" destId="{FE3F673F-50E1-49A7-A21C-2A7187993FEF}" srcOrd="1" destOrd="0" presId="urn:microsoft.com/office/officeart/2005/8/layout/orgChart1"/>
    <dgm:cxn modelId="{AD37A224-5595-4A45-8DC6-F1DB63F5B5C2}" type="presParOf" srcId="{8DC2950E-22A3-4AA1-AA63-368E48ECAA88}" destId="{34172EDE-2FD2-4075-A6B1-CF15324FB496}" srcOrd="1" destOrd="0" presId="urn:microsoft.com/office/officeart/2005/8/layout/orgChart1"/>
    <dgm:cxn modelId="{302A8C8C-57D1-46FF-8102-AA72B31D7F02}" type="presParOf" srcId="{8DC2950E-22A3-4AA1-AA63-368E48ECAA88}" destId="{52C8AE7F-7056-4924-B385-CD806D269E1A}" srcOrd="2" destOrd="0" presId="urn:microsoft.com/office/officeart/2005/8/layout/orgChart1"/>
    <dgm:cxn modelId="{F0ACD0DD-5E6E-4950-94CF-3CF8E984C82F}" type="presParOf" srcId="{5CA9FDE2-473C-471A-B1E5-9665C1D44159}" destId="{6736562A-DFB0-4DE5-860D-80CCA53C531B}" srcOrd="2" destOrd="0" presId="urn:microsoft.com/office/officeart/2005/8/layout/orgChart1"/>
    <dgm:cxn modelId="{B72FE881-0B2B-4E79-AE0F-31D13EA441E0}" type="presParOf" srcId="{5CA9FDE2-473C-471A-B1E5-9665C1D44159}" destId="{1E94E494-6A87-489F-B7DA-A3ECC7CFDC46}" srcOrd="3" destOrd="0" presId="urn:microsoft.com/office/officeart/2005/8/layout/orgChart1"/>
    <dgm:cxn modelId="{42C874BE-A701-4022-BEF1-7D5FE1EC21C8}" type="presParOf" srcId="{1E94E494-6A87-489F-B7DA-A3ECC7CFDC46}" destId="{82480008-B914-436D-8897-58E4D464C11B}" srcOrd="0" destOrd="0" presId="urn:microsoft.com/office/officeart/2005/8/layout/orgChart1"/>
    <dgm:cxn modelId="{E17FA8BB-498E-40C9-AC51-E887839B747B}" type="presParOf" srcId="{82480008-B914-436D-8897-58E4D464C11B}" destId="{2C10153A-AD94-41E6-96AF-65FE49309DA6}" srcOrd="0" destOrd="0" presId="urn:microsoft.com/office/officeart/2005/8/layout/orgChart1"/>
    <dgm:cxn modelId="{49EB845D-372A-47A0-89B7-1A9EC7D488E8}" type="presParOf" srcId="{82480008-B914-436D-8897-58E4D464C11B}" destId="{9107B590-E56B-44D9-A446-A373AB6C0C7F}" srcOrd="1" destOrd="0" presId="urn:microsoft.com/office/officeart/2005/8/layout/orgChart1"/>
    <dgm:cxn modelId="{7700A023-7B91-4A7F-A0AF-3E39E5DEEE41}" type="presParOf" srcId="{1E94E494-6A87-489F-B7DA-A3ECC7CFDC46}" destId="{7874DB69-5F07-4D04-9B5C-AAD55CBD6CF0}" srcOrd="1" destOrd="0" presId="urn:microsoft.com/office/officeart/2005/8/layout/orgChart1"/>
    <dgm:cxn modelId="{DDEC5021-67B5-4BA8-BFD1-E8582C89EE97}" type="presParOf" srcId="{1E94E494-6A87-489F-B7DA-A3ECC7CFDC46}" destId="{09B71A63-1493-4096-A680-2DE9CC703C16}" srcOrd="2" destOrd="0" presId="urn:microsoft.com/office/officeart/2005/8/layout/orgChart1"/>
    <dgm:cxn modelId="{C5435A24-16B0-416D-B400-A0CDBB4ED2AD}" type="presParOf" srcId="{5CA9FDE2-473C-471A-B1E5-9665C1D44159}" destId="{C9D6637C-4CF5-4179-896F-756C87DACA05}" srcOrd="4" destOrd="0" presId="urn:microsoft.com/office/officeart/2005/8/layout/orgChart1"/>
    <dgm:cxn modelId="{24323DE1-F6E2-4B69-AE0E-14AD4807D1C1}" type="presParOf" srcId="{5CA9FDE2-473C-471A-B1E5-9665C1D44159}" destId="{5E9D4610-DFBA-4491-A478-7EB50B990171}" srcOrd="5" destOrd="0" presId="urn:microsoft.com/office/officeart/2005/8/layout/orgChart1"/>
    <dgm:cxn modelId="{AE8E009F-E228-4F52-8FD6-56E54D671B05}" type="presParOf" srcId="{5E9D4610-DFBA-4491-A478-7EB50B990171}" destId="{15B66CD5-9F9A-4E35-8549-E992DB9E03CC}" srcOrd="0" destOrd="0" presId="urn:microsoft.com/office/officeart/2005/8/layout/orgChart1"/>
    <dgm:cxn modelId="{1A6E7C73-DEEF-483E-B5A4-803D386D5BFA}" type="presParOf" srcId="{15B66CD5-9F9A-4E35-8549-E992DB9E03CC}" destId="{DA1DD0CE-9639-4DAD-B675-376266E22A61}" srcOrd="0" destOrd="0" presId="urn:microsoft.com/office/officeart/2005/8/layout/orgChart1"/>
    <dgm:cxn modelId="{43851B95-5195-4E02-B1F8-3F6FCA66E065}" type="presParOf" srcId="{15B66CD5-9F9A-4E35-8549-E992DB9E03CC}" destId="{1BFAE095-DD21-489E-AF81-97F4B91E1609}" srcOrd="1" destOrd="0" presId="urn:microsoft.com/office/officeart/2005/8/layout/orgChart1"/>
    <dgm:cxn modelId="{D90C5422-131E-4B84-AD9A-22DE3CF5E318}" type="presParOf" srcId="{5E9D4610-DFBA-4491-A478-7EB50B990171}" destId="{ECE35B45-E8D0-48C5-99E5-82B0A5A1A94C}" srcOrd="1" destOrd="0" presId="urn:microsoft.com/office/officeart/2005/8/layout/orgChart1"/>
    <dgm:cxn modelId="{7E6AF976-182E-4268-9F66-22E684BCD377}" type="presParOf" srcId="{5E9D4610-DFBA-4491-A478-7EB50B990171}" destId="{A94030A1-AC92-4B81-8B71-23E858304838}" srcOrd="2" destOrd="0" presId="urn:microsoft.com/office/officeart/2005/8/layout/orgChart1"/>
    <dgm:cxn modelId="{AE1D3618-8186-4603-9A87-28C1C49FB064}" type="presParOf" srcId="{1AB885B2-A42F-4541-A79E-BA71A18E9478}" destId="{66EFD0CE-009B-446B-AB37-EDCDB069E72F}" srcOrd="2" destOrd="0" presId="urn:microsoft.com/office/officeart/2005/8/layout/orgChart1"/>
    <dgm:cxn modelId="{D8939A8F-DB7D-43A5-8EB1-FE46F59D86B6}" type="presParOf" srcId="{AE22BE71-27B4-465C-8E34-519B7F5B4F6B}" destId="{4BDED7D0-A78F-40F4-ABE3-32AF4FFBBD22}" srcOrd="4" destOrd="0" presId="urn:microsoft.com/office/officeart/2005/8/layout/orgChart1"/>
    <dgm:cxn modelId="{400ACAED-C23F-49C8-98D8-D416A78C641D}" type="presParOf" srcId="{AE22BE71-27B4-465C-8E34-519B7F5B4F6B}" destId="{EB4000EB-7C42-4165-8A7C-5316776B1284}" srcOrd="5" destOrd="0" presId="urn:microsoft.com/office/officeart/2005/8/layout/orgChart1"/>
    <dgm:cxn modelId="{F9CD8666-A8F3-444D-9783-510EAE4C3845}" type="presParOf" srcId="{EB4000EB-7C42-4165-8A7C-5316776B1284}" destId="{45174AC8-AA58-4821-A0C3-778C05D7703D}" srcOrd="0" destOrd="0" presId="urn:microsoft.com/office/officeart/2005/8/layout/orgChart1"/>
    <dgm:cxn modelId="{2ADE34EA-C59E-4585-9167-5D6EC254E317}" type="presParOf" srcId="{45174AC8-AA58-4821-A0C3-778C05D7703D}" destId="{8721293B-CDC9-4BD5-9C73-02A3F7021E37}" srcOrd="0" destOrd="0" presId="urn:microsoft.com/office/officeart/2005/8/layout/orgChart1"/>
    <dgm:cxn modelId="{44EA9A0B-18AD-4A6F-ABE4-083FEC1C42E1}" type="presParOf" srcId="{45174AC8-AA58-4821-A0C3-778C05D7703D}" destId="{3DAF4973-8DA2-47CC-BFAE-BAA2CCBAA759}" srcOrd="1" destOrd="0" presId="urn:microsoft.com/office/officeart/2005/8/layout/orgChart1"/>
    <dgm:cxn modelId="{62D2AF5C-48AB-4F63-9A1B-5AE1219816F1}" type="presParOf" srcId="{EB4000EB-7C42-4165-8A7C-5316776B1284}" destId="{4D101B88-43EC-4271-A15F-08FD0BC5FF8A}" srcOrd="1" destOrd="0" presId="urn:microsoft.com/office/officeart/2005/8/layout/orgChart1"/>
    <dgm:cxn modelId="{B97F2820-184B-41C7-85A1-0BB0D8560A5D}" type="presParOf" srcId="{4D101B88-43EC-4271-A15F-08FD0BC5FF8A}" destId="{AB69E41E-2717-4569-A485-A384A811D425}" srcOrd="0" destOrd="0" presId="urn:microsoft.com/office/officeart/2005/8/layout/orgChart1"/>
    <dgm:cxn modelId="{9E733A4A-0792-4F5B-8836-E615D0056759}" type="presParOf" srcId="{4D101B88-43EC-4271-A15F-08FD0BC5FF8A}" destId="{4C1F6B08-E9EF-4E5D-BA85-58A80CC52565}" srcOrd="1" destOrd="0" presId="urn:microsoft.com/office/officeart/2005/8/layout/orgChart1"/>
    <dgm:cxn modelId="{DFA52CB6-01BC-435E-9171-6608BBD0CB14}" type="presParOf" srcId="{4C1F6B08-E9EF-4E5D-BA85-58A80CC52565}" destId="{B149A8D7-2AF2-4683-8387-9050C9E5A937}" srcOrd="0" destOrd="0" presId="urn:microsoft.com/office/officeart/2005/8/layout/orgChart1"/>
    <dgm:cxn modelId="{DF43DA2D-FF32-4895-AE80-383276613C3E}" type="presParOf" srcId="{B149A8D7-2AF2-4683-8387-9050C9E5A937}" destId="{63A451DC-D7BA-4D51-AD1A-56AC0C8CBB07}" srcOrd="0" destOrd="0" presId="urn:microsoft.com/office/officeart/2005/8/layout/orgChart1"/>
    <dgm:cxn modelId="{29579C8A-C5B8-4C24-A06F-7910F71BE7F4}" type="presParOf" srcId="{B149A8D7-2AF2-4683-8387-9050C9E5A937}" destId="{A658ADCB-3CFE-4489-B12B-AE21931637CA}" srcOrd="1" destOrd="0" presId="urn:microsoft.com/office/officeart/2005/8/layout/orgChart1"/>
    <dgm:cxn modelId="{7F332D4D-8051-4049-BFC8-3C14E7B09CA1}" type="presParOf" srcId="{4C1F6B08-E9EF-4E5D-BA85-58A80CC52565}" destId="{7F1AE105-A210-4DE0-AF8E-D1DC8ED3F4F2}" srcOrd="1" destOrd="0" presId="urn:microsoft.com/office/officeart/2005/8/layout/orgChart1"/>
    <dgm:cxn modelId="{4BCA49F8-51E5-4E1D-8D6B-1B344A154161}" type="presParOf" srcId="{7F1AE105-A210-4DE0-AF8E-D1DC8ED3F4F2}" destId="{57B0D0D4-D9F6-4629-BAAE-0F7EE564858D}" srcOrd="0" destOrd="0" presId="urn:microsoft.com/office/officeart/2005/8/layout/orgChart1"/>
    <dgm:cxn modelId="{05C78EC5-2281-4C2B-9964-C913A2B29ED0}" type="presParOf" srcId="{7F1AE105-A210-4DE0-AF8E-D1DC8ED3F4F2}" destId="{7FAEFADF-F352-48CF-81C3-A04EC88F5D74}" srcOrd="1" destOrd="0" presId="urn:microsoft.com/office/officeart/2005/8/layout/orgChart1"/>
    <dgm:cxn modelId="{60CC1760-D05D-4267-AE5D-2E6BCF4D39F6}" type="presParOf" srcId="{7FAEFADF-F352-48CF-81C3-A04EC88F5D74}" destId="{7764EE19-CCB0-47DF-B0EE-47FC7298C146}" srcOrd="0" destOrd="0" presId="urn:microsoft.com/office/officeart/2005/8/layout/orgChart1"/>
    <dgm:cxn modelId="{9AD5981B-B080-413A-9F38-DFF9D2238B56}" type="presParOf" srcId="{7764EE19-CCB0-47DF-B0EE-47FC7298C146}" destId="{2CD4BB32-937E-4BE4-B017-9E047E2F1D98}" srcOrd="0" destOrd="0" presId="urn:microsoft.com/office/officeart/2005/8/layout/orgChart1"/>
    <dgm:cxn modelId="{CC474AAB-9F40-415E-B5C9-2CF4935AB349}" type="presParOf" srcId="{7764EE19-CCB0-47DF-B0EE-47FC7298C146}" destId="{1A968161-B412-4830-AA3B-E92D51470A30}" srcOrd="1" destOrd="0" presId="urn:microsoft.com/office/officeart/2005/8/layout/orgChart1"/>
    <dgm:cxn modelId="{82B8AAFD-14E1-4199-8923-A2D77A68E533}" type="presParOf" srcId="{7FAEFADF-F352-48CF-81C3-A04EC88F5D74}" destId="{7E89A2DE-D98C-457A-9199-37A4B9B8FB60}" srcOrd="1" destOrd="0" presId="urn:microsoft.com/office/officeart/2005/8/layout/orgChart1"/>
    <dgm:cxn modelId="{EEAFF04F-1853-4913-9B3A-48080A6A8AA8}" type="presParOf" srcId="{7FAEFADF-F352-48CF-81C3-A04EC88F5D74}" destId="{CA4BEC41-8241-4683-9CFD-6CE9DB7C3A91}" srcOrd="2" destOrd="0" presId="urn:microsoft.com/office/officeart/2005/8/layout/orgChart1"/>
    <dgm:cxn modelId="{DD0C7DB4-834D-4752-B2EF-F1FCD7318BAB}" type="presParOf" srcId="{7F1AE105-A210-4DE0-AF8E-D1DC8ED3F4F2}" destId="{86A749A7-0D75-436D-8E4F-6D9CF3A783B4}" srcOrd="2" destOrd="0" presId="urn:microsoft.com/office/officeart/2005/8/layout/orgChart1"/>
    <dgm:cxn modelId="{6B325376-028C-42A6-9B15-9F1C1FE9F16A}" type="presParOf" srcId="{7F1AE105-A210-4DE0-AF8E-D1DC8ED3F4F2}" destId="{1E9CC341-569F-4258-BCE4-EE9677E70228}" srcOrd="3" destOrd="0" presId="urn:microsoft.com/office/officeart/2005/8/layout/orgChart1"/>
    <dgm:cxn modelId="{E12B1679-0B65-4871-95C7-7948A218F30F}" type="presParOf" srcId="{1E9CC341-569F-4258-BCE4-EE9677E70228}" destId="{663D4338-C16E-4848-87D7-01F47115E293}" srcOrd="0" destOrd="0" presId="urn:microsoft.com/office/officeart/2005/8/layout/orgChart1"/>
    <dgm:cxn modelId="{6B6BC5C3-0787-4412-814A-DFCE42E9F7C7}" type="presParOf" srcId="{663D4338-C16E-4848-87D7-01F47115E293}" destId="{1F958276-B5DE-4071-BE5D-5B71A9205FFD}" srcOrd="0" destOrd="0" presId="urn:microsoft.com/office/officeart/2005/8/layout/orgChart1"/>
    <dgm:cxn modelId="{4D54802F-5B87-4488-B509-F8E637B2A36E}" type="presParOf" srcId="{663D4338-C16E-4848-87D7-01F47115E293}" destId="{1A5CD812-98BE-4489-B70F-F4D986D7227C}" srcOrd="1" destOrd="0" presId="urn:microsoft.com/office/officeart/2005/8/layout/orgChart1"/>
    <dgm:cxn modelId="{EBF7A5EE-716D-4496-AE8B-60257EAA1244}" type="presParOf" srcId="{1E9CC341-569F-4258-BCE4-EE9677E70228}" destId="{0E3C75F1-DECC-4E06-895F-2454F6C501FF}" srcOrd="1" destOrd="0" presId="urn:microsoft.com/office/officeart/2005/8/layout/orgChart1"/>
    <dgm:cxn modelId="{4440FB62-16F2-467A-A1E6-D5D3A2EA0F8A}" type="presParOf" srcId="{1E9CC341-569F-4258-BCE4-EE9677E70228}" destId="{869CE3DD-136F-414B-BF14-CB75AC2954D1}" srcOrd="2" destOrd="0" presId="urn:microsoft.com/office/officeart/2005/8/layout/orgChart1"/>
    <dgm:cxn modelId="{A3C6E4ED-22D1-4922-B43D-9D6AB3A47613}" type="presParOf" srcId="{7F1AE105-A210-4DE0-AF8E-D1DC8ED3F4F2}" destId="{DB25DDC2-D6C8-49B2-ABCA-548A32941342}" srcOrd="4" destOrd="0" presId="urn:microsoft.com/office/officeart/2005/8/layout/orgChart1"/>
    <dgm:cxn modelId="{141EE2FD-89A4-4113-8422-72E3A70FBF53}" type="presParOf" srcId="{7F1AE105-A210-4DE0-AF8E-D1DC8ED3F4F2}" destId="{16CDB1B7-116F-46A6-8D0B-4917F5E63C85}" srcOrd="5" destOrd="0" presId="urn:microsoft.com/office/officeart/2005/8/layout/orgChart1"/>
    <dgm:cxn modelId="{4DC44854-8923-4CC0-A2B6-6C9C0EAB371D}" type="presParOf" srcId="{16CDB1B7-116F-46A6-8D0B-4917F5E63C85}" destId="{2E9783B4-41F5-4A7C-99FC-318EFA38DF32}" srcOrd="0" destOrd="0" presId="urn:microsoft.com/office/officeart/2005/8/layout/orgChart1"/>
    <dgm:cxn modelId="{20860D04-F8FD-4326-A4ED-58E5EFE55BEF}" type="presParOf" srcId="{2E9783B4-41F5-4A7C-99FC-318EFA38DF32}" destId="{1EE45867-D840-4075-9F1D-6004E5A60DE2}" srcOrd="0" destOrd="0" presId="urn:microsoft.com/office/officeart/2005/8/layout/orgChart1"/>
    <dgm:cxn modelId="{1DFDF4BB-394C-41D4-98FC-B6EABCC6E305}" type="presParOf" srcId="{2E9783B4-41F5-4A7C-99FC-318EFA38DF32}" destId="{CB59F13D-9ECF-4EAD-9795-AE21BBF6A825}" srcOrd="1" destOrd="0" presId="urn:microsoft.com/office/officeart/2005/8/layout/orgChart1"/>
    <dgm:cxn modelId="{41CB1706-AEA8-4197-81B3-BE61BA462D4A}" type="presParOf" srcId="{16CDB1B7-116F-46A6-8D0B-4917F5E63C85}" destId="{95104FFE-DF88-4227-9F31-D40DD04278E7}" srcOrd="1" destOrd="0" presId="urn:microsoft.com/office/officeart/2005/8/layout/orgChart1"/>
    <dgm:cxn modelId="{820B091E-61C7-400E-A622-2EEC53CCC32C}" type="presParOf" srcId="{16CDB1B7-116F-46A6-8D0B-4917F5E63C85}" destId="{2899B4EA-0278-4F77-9180-A7FAC077A8D7}" srcOrd="2" destOrd="0" presId="urn:microsoft.com/office/officeart/2005/8/layout/orgChart1"/>
    <dgm:cxn modelId="{3E8DB37C-1229-4468-AD75-3AF77BC23A92}" type="presParOf" srcId="{4C1F6B08-E9EF-4E5D-BA85-58A80CC52565}" destId="{422C6F22-5277-46B6-A7F3-B36B0E47BB57}" srcOrd="2" destOrd="0" presId="urn:microsoft.com/office/officeart/2005/8/layout/orgChart1"/>
    <dgm:cxn modelId="{C321B5C2-3D32-46C9-9F62-71A4E013381F}" type="presParOf" srcId="{4D101B88-43EC-4271-A15F-08FD0BC5FF8A}" destId="{447ACC19-1712-4034-A1B1-35C00F595671}" srcOrd="2" destOrd="0" presId="urn:microsoft.com/office/officeart/2005/8/layout/orgChart1"/>
    <dgm:cxn modelId="{F206A1D9-4010-484D-8683-E9A916384DFE}" type="presParOf" srcId="{4D101B88-43EC-4271-A15F-08FD0BC5FF8A}" destId="{418CE6C9-BDC0-481A-860F-2335AE1CE710}" srcOrd="3" destOrd="0" presId="urn:microsoft.com/office/officeart/2005/8/layout/orgChart1"/>
    <dgm:cxn modelId="{168A15BC-F3FB-4925-B9BF-3928A21AB5D2}" type="presParOf" srcId="{418CE6C9-BDC0-481A-860F-2335AE1CE710}" destId="{73D94F1A-00F6-4BD4-ABF2-561C4D8B2391}" srcOrd="0" destOrd="0" presId="urn:microsoft.com/office/officeart/2005/8/layout/orgChart1"/>
    <dgm:cxn modelId="{505B13C8-78F8-4098-887E-06AAFDD6EB9E}" type="presParOf" srcId="{73D94F1A-00F6-4BD4-ABF2-561C4D8B2391}" destId="{7D8FDF2C-01E0-446C-8D47-19C700267667}" srcOrd="0" destOrd="0" presId="urn:microsoft.com/office/officeart/2005/8/layout/orgChart1"/>
    <dgm:cxn modelId="{BA9EC86D-47BD-4039-A043-9AE0DED9779A}" type="presParOf" srcId="{73D94F1A-00F6-4BD4-ABF2-561C4D8B2391}" destId="{118CE397-855A-4805-8316-B23DD8912E65}" srcOrd="1" destOrd="0" presId="urn:microsoft.com/office/officeart/2005/8/layout/orgChart1"/>
    <dgm:cxn modelId="{1FBA4034-7A28-476F-95B7-817D965C9B8F}" type="presParOf" srcId="{418CE6C9-BDC0-481A-860F-2335AE1CE710}" destId="{15A65FDB-A2DB-4FE8-903D-D96A6A82174C}" srcOrd="1" destOrd="0" presId="urn:microsoft.com/office/officeart/2005/8/layout/orgChart1"/>
    <dgm:cxn modelId="{3EAF8CB6-4C77-4E89-BF57-926B2B0709A2}" type="presParOf" srcId="{15A65FDB-A2DB-4FE8-903D-D96A6A82174C}" destId="{D1AE307E-CC89-492A-A901-1324F7958A5E}" srcOrd="0" destOrd="0" presId="urn:microsoft.com/office/officeart/2005/8/layout/orgChart1"/>
    <dgm:cxn modelId="{076062AD-762F-4776-9A7C-0A88BC893A84}" type="presParOf" srcId="{15A65FDB-A2DB-4FE8-903D-D96A6A82174C}" destId="{70658BC1-A446-4645-AAED-860D111B0A4F}" srcOrd="1" destOrd="0" presId="urn:microsoft.com/office/officeart/2005/8/layout/orgChart1"/>
    <dgm:cxn modelId="{8F617ABC-77DB-4145-B866-FB3DCB8340DA}" type="presParOf" srcId="{70658BC1-A446-4645-AAED-860D111B0A4F}" destId="{824ED45B-28E2-4562-AD1F-FA6F2554CBFE}" srcOrd="0" destOrd="0" presId="urn:microsoft.com/office/officeart/2005/8/layout/orgChart1"/>
    <dgm:cxn modelId="{2F380A29-88B2-4ADA-987F-1AA95D823FF0}" type="presParOf" srcId="{824ED45B-28E2-4562-AD1F-FA6F2554CBFE}" destId="{D48FE45A-E3CD-4BCB-9360-AD2240605409}" srcOrd="0" destOrd="0" presId="urn:microsoft.com/office/officeart/2005/8/layout/orgChart1"/>
    <dgm:cxn modelId="{992E797C-9621-4F33-8BF4-B0FE9E65A6B2}" type="presParOf" srcId="{824ED45B-28E2-4562-AD1F-FA6F2554CBFE}" destId="{431FE791-CD7B-4E73-B40F-637539182F3D}" srcOrd="1" destOrd="0" presId="urn:microsoft.com/office/officeart/2005/8/layout/orgChart1"/>
    <dgm:cxn modelId="{44C455F8-567D-41D2-A89C-CEBBEEBDC7EF}" type="presParOf" srcId="{70658BC1-A446-4645-AAED-860D111B0A4F}" destId="{6DF2CA49-1C6C-4B74-9CB6-F7FB830EB6C2}" srcOrd="1" destOrd="0" presId="urn:microsoft.com/office/officeart/2005/8/layout/orgChart1"/>
    <dgm:cxn modelId="{09B48F70-EC2A-4D5C-AABE-1976EE10CD0F}" type="presParOf" srcId="{70658BC1-A446-4645-AAED-860D111B0A4F}" destId="{549553BC-0F0E-4ABE-8E60-776433DA02A7}" srcOrd="2" destOrd="0" presId="urn:microsoft.com/office/officeart/2005/8/layout/orgChart1"/>
    <dgm:cxn modelId="{BFACF9CC-05CA-4CB6-8878-ABC483FA1724}" type="presParOf" srcId="{15A65FDB-A2DB-4FE8-903D-D96A6A82174C}" destId="{F9028F12-A810-495A-8293-5E6399369735}" srcOrd="2" destOrd="0" presId="urn:microsoft.com/office/officeart/2005/8/layout/orgChart1"/>
    <dgm:cxn modelId="{95890EC3-92F6-4A12-A262-4317DC51F8CB}" type="presParOf" srcId="{15A65FDB-A2DB-4FE8-903D-D96A6A82174C}" destId="{91F85F9D-9A57-4A35-8247-7ACA6B433273}" srcOrd="3" destOrd="0" presId="urn:microsoft.com/office/officeart/2005/8/layout/orgChart1"/>
    <dgm:cxn modelId="{52B66A2D-2F0A-489E-9387-D1F09D0E7DAD}" type="presParOf" srcId="{91F85F9D-9A57-4A35-8247-7ACA6B433273}" destId="{75D699C0-7865-4F60-B7DC-D277A46317A8}" srcOrd="0" destOrd="0" presId="urn:microsoft.com/office/officeart/2005/8/layout/orgChart1"/>
    <dgm:cxn modelId="{43C700EE-95B6-419A-B891-E3EEF10AAC32}" type="presParOf" srcId="{75D699C0-7865-4F60-B7DC-D277A46317A8}" destId="{82926CAD-DCC3-42E2-993F-3B913551E4EE}" srcOrd="0" destOrd="0" presId="urn:microsoft.com/office/officeart/2005/8/layout/orgChart1"/>
    <dgm:cxn modelId="{5087C491-9C82-42BE-87EA-2586889183F5}" type="presParOf" srcId="{75D699C0-7865-4F60-B7DC-D277A46317A8}" destId="{EAAFB311-33A5-4F47-AE9E-9A1E6C7EA468}" srcOrd="1" destOrd="0" presId="urn:microsoft.com/office/officeart/2005/8/layout/orgChart1"/>
    <dgm:cxn modelId="{C4C98CC2-E417-4B0D-8C54-0625B1A03C46}" type="presParOf" srcId="{91F85F9D-9A57-4A35-8247-7ACA6B433273}" destId="{41B12F85-6EA8-42E3-A6AE-0C033C2969CE}" srcOrd="1" destOrd="0" presId="urn:microsoft.com/office/officeart/2005/8/layout/orgChart1"/>
    <dgm:cxn modelId="{0A3C951E-FA9A-464A-9106-9A01107CE4DA}" type="presParOf" srcId="{91F85F9D-9A57-4A35-8247-7ACA6B433273}" destId="{9AB76074-D178-4727-883E-9A1516B41AD2}" srcOrd="2" destOrd="0" presId="urn:microsoft.com/office/officeart/2005/8/layout/orgChart1"/>
    <dgm:cxn modelId="{C5043E8F-9C4B-4159-8ECE-98F43957B10A}" type="presParOf" srcId="{418CE6C9-BDC0-481A-860F-2335AE1CE710}" destId="{8F087E55-49D8-4C99-8F06-0EF83F68DC7B}" srcOrd="2" destOrd="0" presId="urn:microsoft.com/office/officeart/2005/8/layout/orgChart1"/>
    <dgm:cxn modelId="{56DA2D78-1AE0-4EC1-B003-A0EC0CC1585B}" type="presParOf" srcId="{EB4000EB-7C42-4165-8A7C-5316776B1284}" destId="{76D540C9-9527-4B2E-8F68-4E553E20C438}" srcOrd="2" destOrd="0" presId="urn:microsoft.com/office/officeart/2005/8/layout/orgChart1"/>
    <dgm:cxn modelId="{4EC17B10-CCC8-448F-9804-437E086A411A}" type="presParOf" srcId="{00B0FBD5-E8BA-4553-BDC1-7FA4102ED03F}" destId="{831457C3-D392-4B7F-AE52-4373FA95E1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8BC91-A164-444B-8D2A-17CC398239A8}">
      <dsp:nvSpPr>
        <dsp:cNvPr id="0" name=""/>
        <dsp:cNvSpPr/>
      </dsp:nvSpPr>
      <dsp:spPr>
        <a:xfrm>
          <a:off x="4137791" y="32876"/>
          <a:ext cx="1713378" cy="111971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Manque ou inadéquation des logements</a:t>
          </a:r>
        </a:p>
      </dsp:txBody>
      <dsp:txXfrm>
        <a:off x="4192451" y="87536"/>
        <a:ext cx="1604058" cy="1010396"/>
      </dsp:txXfrm>
    </dsp:sp>
    <dsp:sp modelId="{B9727B1B-14E8-4061-89BB-EC9423E07E16}">
      <dsp:nvSpPr>
        <dsp:cNvPr id="0" name=""/>
        <dsp:cNvSpPr/>
      </dsp:nvSpPr>
      <dsp:spPr>
        <a:xfrm rot="21163198">
          <a:off x="2416169" y="290387"/>
          <a:ext cx="3443340" cy="3829182"/>
        </a:xfrm>
        <a:prstGeom prst="circularArrow">
          <a:avLst>
            <a:gd name="adj1" fmla="val 5198"/>
            <a:gd name="adj2" fmla="val 335735"/>
            <a:gd name="adj3" fmla="val 21313587"/>
            <a:gd name="adj4" fmla="val 19741508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3C56F-5C3D-424D-BF0D-914C63F8D786}">
      <dsp:nvSpPr>
        <dsp:cNvPr id="0" name=""/>
        <dsp:cNvSpPr/>
      </dsp:nvSpPr>
      <dsp:spPr>
        <a:xfrm>
          <a:off x="4913249" y="2138587"/>
          <a:ext cx="1516644" cy="111971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Baisse de la population</a:t>
          </a:r>
        </a:p>
      </dsp:txBody>
      <dsp:txXfrm>
        <a:off x="4967909" y="2193247"/>
        <a:ext cx="1407324" cy="1010396"/>
      </dsp:txXfrm>
    </dsp:sp>
    <dsp:sp modelId="{09763469-6C95-47F9-9335-018B5F561017}">
      <dsp:nvSpPr>
        <dsp:cNvPr id="0" name=""/>
        <dsp:cNvSpPr/>
      </dsp:nvSpPr>
      <dsp:spPr>
        <a:xfrm rot="509756">
          <a:off x="2693293" y="489890"/>
          <a:ext cx="3246533" cy="3538362"/>
        </a:xfrm>
        <a:prstGeom prst="circularArrow">
          <a:avLst>
            <a:gd name="adj1" fmla="val 5198"/>
            <a:gd name="adj2" fmla="val 335735"/>
            <a:gd name="adj3" fmla="val 3701350"/>
            <a:gd name="adj4" fmla="val 2317071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21866-CA11-4707-A72E-42907C819658}">
      <dsp:nvSpPr>
        <dsp:cNvPr id="0" name=""/>
        <dsp:cNvSpPr/>
      </dsp:nvSpPr>
      <dsp:spPr>
        <a:xfrm>
          <a:off x="3165992" y="3404616"/>
          <a:ext cx="1465888" cy="111971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Dévitalisation du centre-ville</a:t>
          </a:r>
        </a:p>
      </dsp:txBody>
      <dsp:txXfrm>
        <a:off x="3220652" y="3459276"/>
        <a:ext cx="1356568" cy="1010396"/>
      </dsp:txXfrm>
    </dsp:sp>
    <dsp:sp modelId="{41BB2502-CECC-4F6C-B890-2C2CFFBB55ED}">
      <dsp:nvSpPr>
        <dsp:cNvPr id="0" name=""/>
        <dsp:cNvSpPr/>
      </dsp:nvSpPr>
      <dsp:spPr>
        <a:xfrm rot="21113566">
          <a:off x="1893083" y="550008"/>
          <a:ext cx="3159115" cy="3516602"/>
        </a:xfrm>
        <a:prstGeom prst="circularArrow">
          <a:avLst>
            <a:gd name="adj1" fmla="val 5198"/>
            <a:gd name="adj2" fmla="val 335735"/>
            <a:gd name="adj3" fmla="val 8211523"/>
            <a:gd name="adj4" fmla="val 6789381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C9AA3-A3B8-47FD-B077-A2FA959E52BB}">
      <dsp:nvSpPr>
        <dsp:cNvPr id="0" name=""/>
        <dsp:cNvSpPr/>
      </dsp:nvSpPr>
      <dsp:spPr>
        <a:xfrm>
          <a:off x="1356799" y="2116726"/>
          <a:ext cx="1539016" cy="111971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Baisse de l'attractivité de la commune</a:t>
          </a:r>
        </a:p>
      </dsp:txBody>
      <dsp:txXfrm>
        <a:off x="1411459" y="2171386"/>
        <a:ext cx="1429696" cy="1010396"/>
      </dsp:txXfrm>
    </dsp:sp>
    <dsp:sp modelId="{0563C450-DDF7-469F-A414-3D10D9AE7AF1}">
      <dsp:nvSpPr>
        <dsp:cNvPr id="0" name=""/>
        <dsp:cNvSpPr/>
      </dsp:nvSpPr>
      <dsp:spPr>
        <a:xfrm>
          <a:off x="2046138" y="273470"/>
          <a:ext cx="3530758" cy="3457539"/>
        </a:xfrm>
        <a:prstGeom prst="circularArrow">
          <a:avLst>
            <a:gd name="adj1" fmla="val 5198"/>
            <a:gd name="adj2" fmla="val 335735"/>
            <a:gd name="adj3" fmla="val 12341168"/>
            <a:gd name="adj4" fmla="val 10770297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A97CD-1AB8-4084-9D27-E4489E2BD9ED}">
      <dsp:nvSpPr>
        <dsp:cNvPr id="0" name=""/>
        <dsp:cNvSpPr/>
      </dsp:nvSpPr>
      <dsp:spPr>
        <a:xfrm>
          <a:off x="1872829" y="52645"/>
          <a:ext cx="1861125" cy="108017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Augmentation de la vacance et pas de renouvellement</a:t>
          </a:r>
        </a:p>
      </dsp:txBody>
      <dsp:txXfrm>
        <a:off x="1925559" y="105375"/>
        <a:ext cx="1755665" cy="974719"/>
      </dsp:txXfrm>
    </dsp:sp>
    <dsp:sp modelId="{59346586-B87A-4193-9D04-79F78D7B6E64}">
      <dsp:nvSpPr>
        <dsp:cNvPr id="0" name=""/>
        <dsp:cNvSpPr/>
      </dsp:nvSpPr>
      <dsp:spPr>
        <a:xfrm>
          <a:off x="1846706" y="382816"/>
          <a:ext cx="4121095" cy="3391923"/>
        </a:xfrm>
        <a:prstGeom prst="circularArrow">
          <a:avLst>
            <a:gd name="adj1" fmla="val 5198"/>
            <a:gd name="adj2" fmla="val 335735"/>
            <a:gd name="adj3" fmla="val 16306032"/>
            <a:gd name="adj4" fmla="val 15895303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8BC91-A164-444B-8D2A-17CC398239A8}">
      <dsp:nvSpPr>
        <dsp:cNvPr id="0" name=""/>
        <dsp:cNvSpPr/>
      </dsp:nvSpPr>
      <dsp:spPr>
        <a:xfrm>
          <a:off x="3983201" y="36067"/>
          <a:ext cx="1892313" cy="123665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Manque ou inadéquation des logements</a:t>
          </a:r>
        </a:p>
      </dsp:txBody>
      <dsp:txXfrm>
        <a:off x="4043569" y="96435"/>
        <a:ext cx="1771577" cy="1115916"/>
      </dsp:txXfrm>
    </dsp:sp>
    <dsp:sp modelId="{B9727B1B-14E8-4061-89BB-EC9423E07E16}">
      <dsp:nvSpPr>
        <dsp:cNvPr id="0" name=""/>
        <dsp:cNvSpPr/>
      </dsp:nvSpPr>
      <dsp:spPr>
        <a:xfrm rot="21163198">
          <a:off x="2082576" y="320507"/>
          <a:ext cx="3801938" cy="4227963"/>
        </a:xfrm>
        <a:prstGeom prst="circularArrow">
          <a:avLst>
            <a:gd name="adj1" fmla="val 5199"/>
            <a:gd name="adj2" fmla="val 335835"/>
            <a:gd name="adj3" fmla="val 21313173"/>
            <a:gd name="adj4" fmla="val 19741856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3C56F-5C3D-424D-BF0D-914C63F8D786}">
      <dsp:nvSpPr>
        <dsp:cNvPr id="0" name=""/>
        <dsp:cNvSpPr/>
      </dsp:nvSpPr>
      <dsp:spPr>
        <a:xfrm>
          <a:off x="4839421" y="2360994"/>
          <a:ext cx="1675033" cy="123665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Baisse de la population</a:t>
          </a:r>
        </a:p>
      </dsp:txBody>
      <dsp:txXfrm>
        <a:off x="4899789" y="2421362"/>
        <a:ext cx="1554297" cy="1115916"/>
      </dsp:txXfrm>
    </dsp:sp>
    <dsp:sp modelId="{09763469-6C95-47F9-9335-018B5F561017}">
      <dsp:nvSpPr>
        <dsp:cNvPr id="0" name=""/>
        <dsp:cNvSpPr/>
      </dsp:nvSpPr>
      <dsp:spPr>
        <a:xfrm rot="509756">
          <a:off x="2388564" y="540778"/>
          <a:ext cx="3584636" cy="3906856"/>
        </a:xfrm>
        <a:prstGeom prst="circularArrow">
          <a:avLst>
            <a:gd name="adj1" fmla="val 5199"/>
            <a:gd name="adj2" fmla="val 335835"/>
            <a:gd name="adj3" fmla="val 3700825"/>
            <a:gd name="adj4" fmla="val 2317473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21866-CA11-4707-A72E-42907C819658}">
      <dsp:nvSpPr>
        <dsp:cNvPr id="0" name=""/>
        <dsp:cNvSpPr/>
      </dsp:nvSpPr>
      <dsp:spPr>
        <a:xfrm>
          <a:off x="2910273" y="3758824"/>
          <a:ext cx="1618975" cy="123665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Dévitalisation du centre-ville</a:t>
          </a:r>
        </a:p>
      </dsp:txBody>
      <dsp:txXfrm>
        <a:off x="2970641" y="3819192"/>
        <a:ext cx="1498239" cy="1115916"/>
      </dsp:txXfrm>
    </dsp:sp>
    <dsp:sp modelId="{41BB2502-CECC-4F6C-B890-2C2CFFBB55ED}">
      <dsp:nvSpPr>
        <dsp:cNvPr id="0" name=""/>
        <dsp:cNvSpPr/>
      </dsp:nvSpPr>
      <dsp:spPr>
        <a:xfrm rot="21113566">
          <a:off x="1505013" y="607162"/>
          <a:ext cx="3488113" cy="3882830"/>
        </a:xfrm>
        <a:prstGeom prst="circularArrow">
          <a:avLst>
            <a:gd name="adj1" fmla="val 5199"/>
            <a:gd name="adj2" fmla="val 335835"/>
            <a:gd name="adj3" fmla="val 8211036"/>
            <a:gd name="adj4" fmla="val 6789818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C9AA3-A3B8-47FD-B077-A2FA959E52BB}">
      <dsp:nvSpPr>
        <dsp:cNvPr id="0" name=""/>
        <dsp:cNvSpPr/>
      </dsp:nvSpPr>
      <dsp:spPr>
        <a:xfrm>
          <a:off x="912721" y="2336857"/>
          <a:ext cx="1699741" cy="123665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Baisse de l'attractivité de la commune</a:t>
          </a:r>
        </a:p>
      </dsp:txBody>
      <dsp:txXfrm>
        <a:off x="973089" y="2397225"/>
        <a:ext cx="1579005" cy="1115916"/>
      </dsp:txXfrm>
    </dsp:sp>
    <dsp:sp modelId="{0563C450-DDF7-469F-A414-3D10D9AE7AF1}">
      <dsp:nvSpPr>
        <dsp:cNvPr id="0" name=""/>
        <dsp:cNvSpPr/>
      </dsp:nvSpPr>
      <dsp:spPr>
        <a:xfrm>
          <a:off x="1674008" y="301825"/>
          <a:ext cx="3898460" cy="3817616"/>
        </a:xfrm>
        <a:prstGeom prst="circularArrow">
          <a:avLst>
            <a:gd name="adj1" fmla="val 5199"/>
            <a:gd name="adj2" fmla="val 335835"/>
            <a:gd name="adj3" fmla="val 12340721"/>
            <a:gd name="adj4" fmla="val 10770604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A97CD-1AB8-4084-9D27-E4489E2BD9ED}">
      <dsp:nvSpPr>
        <dsp:cNvPr id="0" name=""/>
        <dsp:cNvSpPr/>
      </dsp:nvSpPr>
      <dsp:spPr>
        <a:xfrm>
          <a:off x="1482419" y="57900"/>
          <a:ext cx="2055489" cy="119298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Augmentation de la vacance et pas de renouvellement</a:t>
          </a:r>
        </a:p>
      </dsp:txBody>
      <dsp:txXfrm>
        <a:off x="1540656" y="116137"/>
        <a:ext cx="1939015" cy="1076512"/>
      </dsp:txXfrm>
    </dsp:sp>
    <dsp:sp modelId="{59346586-B87A-4193-9D04-79F78D7B6E64}">
      <dsp:nvSpPr>
        <dsp:cNvPr id="0" name=""/>
        <dsp:cNvSpPr/>
      </dsp:nvSpPr>
      <dsp:spPr>
        <a:xfrm>
          <a:off x="1453806" y="422559"/>
          <a:ext cx="4550276" cy="3745166"/>
        </a:xfrm>
        <a:prstGeom prst="circularArrow">
          <a:avLst>
            <a:gd name="adj1" fmla="val 5199"/>
            <a:gd name="adj2" fmla="val 335835"/>
            <a:gd name="adj3" fmla="val 16305459"/>
            <a:gd name="adj4" fmla="val 15895815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28F12-A810-495A-8293-5E6399369735}">
      <dsp:nvSpPr>
        <dsp:cNvPr id="0" name=""/>
        <dsp:cNvSpPr/>
      </dsp:nvSpPr>
      <dsp:spPr>
        <a:xfrm>
          <a:off x="6334161" y="2427730"/>
          <a:ext cx="192106" cy="1479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00"/>
              </a:lnTo>
              <a:lnTo>
                <a:pt x="192106" y="147930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E307E-CC89-492A-A901-1324F7958A5E}">
      <dsp:nvSpPr>
        <dsp:cNvPr id="0" name=""/>
        <dsp:cNvSpPr/>
      </dsp:nvSpPr>
      <dsp:spPr>
        <a:xfrm>
          <a:off x="6334161" y="2427730"/>
          <a:ext cx="192106" cy="581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605"/>
              </a:lnTo>
              <a:lnTo>
                <a:pt x="192106" y="58160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ACC19-1712-4034-A1B1-35C00F595671}">
      <dsp:nvSpPr>
        <dsp:cNvPr id="0" name=""/>
        <dsp:cNvSpPr/>
      </dsp:nvSpPr>
      <dsp:spPr>
        <a:xfrm>
          <a:off x="6076434" y="1530035"/>
          <a:ext cx="804436" cy="265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757"/>
              </a:lnTo>
              <a:lnTo>
                <a:pt x="804436" y="132757"/>
              </a:lnTo>
              <a:lnTo>
                <a:pt x="804436" y="26551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5DDC2-D6C8-49B2-ABCA-548A32941342}">
      <dsp:nvSpPr>
        <dsp:cNvPr id="0" name=""/>
        <dsp:cNvSpPr/>
      </dsp:nvSpPr>
      <dsp:spPr>
        <a:xfrm>
          <a:off x="4684008" y="2427730"/>
          <a:ext cx="189653" cy="2376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995"/>
              </a:lnTo>
              <a:lnTo>
                <a:pt x="189653" y="237699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749A7-0D75-436D-8E4F-6D9CF3A783B4}">
      <dsp:nvSpPr>
        <dsp:cNvPr id="0" name=""/>
        <dsp:cNvSpPr/>
      </dsp:nvSpPr>
      <dsp:spPr>
        <a:xfrm>
          <a:off x="4684008" y="2427730"/>
          <a:ext cx="189653" cy="1479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00"/>
              </a:lnTo>
              <a:lnTo>
                <a:pt x="189653" y="147930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0D0D4-D9F6-4629-BAAE-0F7EE564858D}">
      <dsp:nvSpPr>
        <dsp:cNvPr id="0" name=""/>
        <dsp:cNvSpPr/>
      </dsp:nvSpPr>
      <dsp:spPr>
        <a:xfrm>
          <a:off x="4684008" y="2427730"/>
          <a:ext cx="189653" cy="581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605"/>
              </a:lnTo>
              <a:lnTo>
                <a:pt x="189653" y="58160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9E41E-2717-4569-A485-A384A811D425}">
      <dsp:nvSpPr>
        <dsp:cNvPr id="0" name=""/>
        <dsp:cNvSpPr/>
      </dsp:nvSpPr>
      <dsp:spPr>
        <a:xfrm>
          <a:off x="5189752" y="1530035"/>
          <a:ext cx="886682" cy="265515"/>
        </a:xfrm>
        <a:custGeom>
          <a:avLst/>
          <a:gdLst/>
          <a:ahLst/>
          <a:cxnLst/>
          <a:rect l="0" t="0" r="0" b="0"/>
          <a:pathLst>
            <a:path>
              <a:moveTo>
                <a:pt x="886682" y="0"/>
              </a:moveTo>
              <a:lnTo>
                <a:pt x="886682" y="132757"/>
              </a:lnTo>
              <a:lnTo>
                <a:pt x="0" y="132757"/>
              </a:lnTo>
              <a:lnTo>
                <a:pt x="0" y="26551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ED7D0-A78F-40F4-ABE3-32AF4FFBBD22}">
      <dsp:nvSpPr>
        <dsp:cNvPr id="0" name=""/>
        <dsp:cNvSpPr/>
      </dsp:nvSpPr>
      <dsp:spPr>
        <a:xfrm>
          <a:off x="3068792" y="632179"/>
          <a:ext cx="3007642" cy="265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18"/>
              </a:lnTo>
              <a:lnTo>
                <a:pt x="3007642" y="132918"/>
              </a:lnTo>
              <a:lnTo>
                <a:pt x="3007642" y="26567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6637C-4CF5-4179-896F-756C87DACA05}">
      <dsp:nvSpPr>
        <dsp:cNvPr id="0" name=""/>
        <dsp:cNvSpPr/>
      </dsp:nvSpPr>
      <dsp:spPr>
        <a:xfrm>
          <a:off x="2519414" y="1531988"/>
          <a:ext cx="208869" cy="2376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995"/>
              </a:lnTo>
              <a:lnTo>
                <a:pt x="208869" y="2376995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6562A-DFB0-4DE5-860D-80CCA53C531B}">
      <dsp:nvSpPr>
        <dsp:cNvPr id="0" name=""/>
        <dsp:cNvSpPr/>
      </dsp:nvSpPr>
      <dsp:spPr>
        <a:xfrm>
          <a:off x="2519414" y="1531988"/>
          <a:ext cx="208869" cy="1479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00"/>
              </a:lnTo>
              <a:lnTo>
                <a:pt x="208869" y="1479300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41E4F-CA47-4D9A-A09C-2120BAE80A9F}">
      <dsp:nvSpPr>
        <dsp:cNvPr id="0" name=""/>
        <dsp:cNvSpPr/>
      </dsp:nvSpPr>
      <dsp:spPr>
        <a:xfrm>
          <a:off x="2519414" y="1531988"/>
          <a:ext cx="208869" cy="581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605"/>
              </a:lnTo>
              <a:lnTo>
                <a:pt x="208869" y="581605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9E583-E38B-4A3A-97D0-DCFCD8E62068}">
      <dsp:nvSpPr>
        <dsp:cNvPr id="0" name=""/>
        <dsp:cNvSpPr/>
      </dsp:nvSpPr>
      <dsp:spPr>
        <a:xfrm>
          <a:off x="3023072" y="632179"/>
          <a:ext cx="91440" cy="267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871"/>
              </a:lnTo>
              <a:lnTo>
                <a:pt x="53328" y="134871"/>
              </a:lnTo>
              <a:lnTo>
                <a:pt x="53328" y="2676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9E1E8-F736-4F55-A6BF-4D1106DCBC01}">
      <dsp:nvSpPr>
        <dsp:cNvPr id="0" name=""/>
        <dsp:cNvSpPr/>
      </dsp:nvSpPr>
      <dsp:spPr>
        <a:xfrm>
          <a:off x="249743" y="1636108"/>
          <a:ext cx="279025" cy="1479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00"/>
              </a:lnTo>
              <a:lnTo>
                <a:pt x="279025" y="1479300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71733-AB2C-45D2-BC1D-5F40F0E20F0F}">
      <dsp:nvSpPr>
        <dsp:cNvPr id="0" name=""/>
        <dsp:cNvSpPr/>
      </dsp:nvSpPr>
      <dsp:spPr>
        <a:xfrm>
          <a:off x="249743" y="1636108"/>
          <a:ext cx="279025" cy="581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605"/>
              </a:lnTo>
              <a:lnTo>
                <a:pt x="279025" y="581605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0DF92-1191-4D20-A9FC-F86B50087FC2}">
      <dsp:nvSpPr>
        <dsp:cNvPr id="0" name=""/>
        <dsp:cNvSpPr/>
      </dsp:nvSpPr>
      <dsp:spPr>
        <a:xfrm>
          <a:off x="831232" y="632179"/>
          <a:ext cx="2237559" cy="265675"/>
        </a:xfrm>
        <a:custGeom>
          <a:avLst/>
          <a:gdLst/>
          <a:ahLst/>
          <a:cxnLst/>
          <a:rect l="0" t="0" r="0" b="0"/>
          <a:pathLst>
            <a:path>
              <a:moveTo>
                <a:pt x="2237559" y="0"/>
              </a:moveTo>
              <a:lnTo>
                <a:pt x="2237559" y="132918"/>
              </a:lnTo>
              <a:lnTo>
                <a:pt x="0" y="132918"/>
              </a:lnTo>
              <a:lnTo>
                <a:pt x="0" y="26567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3890E-A9EA-468E-A5D3-8A16D73B47D9}">
      <dsp:nvSpPr>
        <dsp:cNvPr id="0" name=""/>
        <dsp:cNvSpPr/>
      </dsp:nvSpPr>
      <dsp:spPr>
        <a:xfrm>
          <a:off x="2436612" y="0"/>
          <a:ext cx="1264359" cy="632179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>
              <a:solidFill>
                <a:schemeClr val="bg1"/>
              </a:solidFill>
            </a:rPr>
            <a:t>HABITAT</a:t>
          </a:r>
        </a:p>
      </dsp:txBody>
      <dsp:txXfrm>
        <a:off x="2436612" y="0"/>
        <a:ext cx="1264359" cy="632179"/>
      </dsp:txXfrm>
    </dsp:sp>
    <dsp:sp modelId="{4EBE9A1E-C54F-4D91-9733-C596B647971E}">
      <dsp:nvSpPr>
        <dsp:cNvPr id="0" name=""/>
        <dsp:cNvSpPr/>
      </dsp:nvSpPr>
      <dsp:spPr>
        <a:xfrm>
          <a:off x="104371" y="897855"/>
          <a:ext cx="1453722" cy="738253"/>
        </a:xfrm>
        <a:prstGeom prst="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Coordonner les politiques à l'échelle </a:t>
          </a:r>
          <a:r>
            <a:rPr lang="fr-FR" sz="1000" kern="1200" dirty="0" err="1" smtClean="0"/>
            <a:t>supracommunale</a:t>
          </a:r>
          <a:endParaRPr lang="fr-FR" sz="1000" kern="1200" dirty="0"/>
        </a:p>
      </dsp:txBody>
      <dsp:txXfrm>
        <a:off x="104371" y="897855"/>
        <a:ext cx="1453722" cy="738253"/>
      </dsp:txXfrm>
    </dsp:sp>
    <dsp:sp modelId="{D9DE37F9-4225-4D9F-BAFD-9E6E4016D2CC}">
      <dsp:nvSpPr>
        <dsp:cNvPr id="0" name=""/>
        <dsp:cNvSpPr/>
      </dsp:nvSpPr>
      <dsp:spPr>
        <a:xfrm>
          <a:off x="528769" y="1901624"/>
          <a:ext cx="1397825" cy="632179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i="0" kern="1200"/>
            <a:t>Répartir  de manière cohérente les droits à construire</a:t>
          </a:r>
          <a:endParaRPr lang="fr-FR" sz="1000" kern="1200"/>
        </a:p>
      </dsp:txBody>
      <dsp:txXfrm>
        <a:off x="528769" y="1901624"/>
        <a:ext cx="1397825" cy="632179"/>
      </dsp:txXfrm>
    </dsp:sp>
    <dsp:sp modelId="{4E9915A6-D380-42D4-846C-209D705222A3}">
      <dsp:nvSpPr>
        <dsp:cNvPr id="0" name=""/>
        <dsp:cNvSpPr/>
      </dsp:nvSpPr>
      <dsp:spPr>
        <a:xfrm>
          <a:off x="528769" y="2799319"/>
          <a:ext cx="1397825" cy="632179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i="0" kern="1200"/>
            <a:t>Proposer un programme de renouvellement urbain, apporter une nouvelle ingénierie</a:t>
          </a:r>
          <a:endParaRPr lang="fr-FR" sz="1000" kern="1200"/>
        </a:p>
      </dsp:txBody>
      <dsp:txXfrm>
        <a:off x="528769" y="2799319"/>
        <a:ext cx="1397825" cy="632179"/>
      </dsp:txXfrm>
    </dsp:sp>
    <dsp:sp modelId="{61498CC2-61FD-4CC8-855D-3C42C9EB6158}">
      <dsp:nvSpPr>
        <dsp:cNvPr id="0" name=""/>
        <dsp:cNvSpPr/>
      </dsp:nvSpPr>
      <dsp:spPr>
        <a:xfrm>
          <a:off x="2380168" y="899809"/>
          <a:ext cx="1392464" cy="632179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/>
            <a:t>Créer un programme d’aménagement global sur la commune</a:t>
          </a:r>
        </a:p>
      </dsp:txBody>
      <dsp:txXfrm>
        <a:off x="2380168" y="899809"/>
        <a:ext cx="1392464" cy="632179"/>
      </dsp:txXfrm>
    </dsp:sp>
    <dsp:sp modelId="{6D9CDA2C-0D70-472C-9B5D-796915040467}">
      <dsp:nvSpPr>
        <dsp:cNvPr id="0" name=""/>
        <dsp:cNvSpPr/>
      </dsp:nvSpPr>
      <dsp:spPr>
        <a:xfrm>
          <a:off x="2728284" y="1797504"/>
          <a:ext cx="1264359" cy="63217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/>
            <a:t>Maîtriser l'urbanisation</a:t>
          </a:r>
        </a:p>
      </dsp:txBody>
      <dsp:txXfrm>
        <a:off x="2728284" y="1797504"/>
        <a:ext cx="1264359" cy="632179"/>
      </dsp:txXfrm>
    </dsp:sp>
    <dsp:sp modelId="{2C10153A-AD94-41E6-96AF-65FE49309DA6}">
      <dsp:nvSpPr>
        <dsp:cNvPr id="0" name=""/>
        <dsp:cNvSpPr/>
      </dsp:nvSpPr>
      <dsp:spPr>
        <a:xfrm>
          <a:off x="2728284" y="2695199"/>
          <a:ext cx="1264359" cy="63217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/>
            <a:t>Densifier les dents creuses</a:t>
          </a:r>
        </a:p>
      </dsp:txBody>
      <dsp:txXfrm>
        <a:off x="2728284" y="2695199"/>
        <a:ext cx="1264359" cy="632179"/>
      </dsp:txXfrm>
    </dsp:sp>
    <dsp:sp modelId="{DA1DD0CE-9639-4DAD-B675-376266E22A61}">
      <dsp:nvSpPr>
        <dsp:cNvPr id="0" name=""/>
        <dsp:cNvSpPr/>
      </dsp:nvSpPr>
      <dsp:spPr>
        <a:xfrm>
          <a:off x="2728284" y="3592894"/>
          <a:ext cx="1264359" cy="63217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/>
            <a:t>Limiter la vacance</a:t>
          </a:r>
        </a:p>
      </dsp:txBody>
      <dsp:txXfrm>
        <a:off x="2728284" y="3592894"/>
        <a:ext cx="1264359" cy="632179"/>
      </dsp:txXfrm>
    </dsp:sp>
    <dsp:sp modelId="{8721293B-CDC9-4BD5-9C73-02A3F7021E37}">
      <dsp:nvSpPr>
        <dsp:cNvPr id="0" name=""/>
        <dsp:cNvSpPr/>
      </dsp:nvSpPr>
      <dsp:spPr>
        <a:xfrm>
          <a:off x="5406975" y="897855"/>
          <a:ext cx="1338918" cy="632179"/>
        </a:xfrm>
        <a:prstGeom prst="rect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/>
            <a:t>Reconquérir le centre bourg</a:t>
          </a:r>
        </a:p>
      </dsp:txBody>
      <dsp:txXfrm>
        <a:off x="5406975" y="897855"/>
        <a:ext cx="1338918" cy="632179"/>
      </dsp:txXfrm>
    </dsp:sp>
    <dsp:sp modelId="{63A451DC-D7BA-4D51-AD1A-56AC0C8CBB07}">
      <dsp:nvSpPr>
        <dsp:cNvPr id="0" name=""/>
        <dsp:cNvSpPr/>
      </dsp:nvSpPr>
      <dsp:spPr>
        <a:xfrm>
          <a:off x="4557572" y="1795550"/>
          <a:ext cx="1264359" cy="63217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/>
            <a:t>Renouveler</a:t>
          </a:r>
        </a:p>
      </dsp:txBody>
      <dsp:txXfrm>
        <a:off x="4557572" y="1795550"/>
        <a:ext cx="1264359" cy="632179"/>
      </dsp:txXfrm>
    </dsp:sp>
    <dsp:sp modelId="{2CD4BB32-937E-4BE4-B017-9E047E2F1D98}">
      <dsp:nvSpPr>
        <dsp:cNvPr id="0" name=""/>
        <dsp:cNvSpPr/>
      </dsp:nvSpPr>
      <dsp:spPr>
        <a:xfrm>
          <a:off x="4873662" y="2693246"/>
          <a:ext cx="1264359" cy="632179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/>
            <a:t>Réhabiliter</a:t>
          </a:r>
        </a:p>
      </dsp:txBody>
      <dsp:txXfrm>
        <a:off x="4873662" y="2693246"/>
        <a:ext cx="1264359" cy="632179"/>
      </dsp:txXfrm>
    </dsp:sp>
    <dsp:sp modelId="{1F958276-B5DE-4071-BE5D-5B71A9205FFD}">
      <dsp:nvSpPr>
        <dsp:cNvPr id="0" name=""/>
        <dsp:cNvSpPr/>
      </dsp:nvSpPr>
      <dsp:spPr>
        <a:xfrm>
          <a:off x="4873662" y="3590941"/>
          <a:ext cx="1264359" cy="632179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/>
            <a:t>Revitaliser le tissu commercial</a:t>
          </a:r>
        </a:p>
      </dsp:txBody>
      <dsp:txXfrm>
        <a:off x="4873662" y="3590941"/>
        <a:ext cx="1264359" cy="632179"/>
      </dsp:txXfrm>
    </dsp:sp>
    <dsp:sp modelId="{1EE45867-D840-4075-9F1D-6004E5A60DE2}">
      <dsp:nvSpPr>
        <dsp:cNvPr id="0" name=""/>
        <dsp:cNvSpPr/>
      </dsp:nvSpPr>
      <dsp:spPr>
        <a:xfrm>
          <a:off x="4873662" y="4488636"/>
          <a:ext cx="1264359" cy="632179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/>
            <a:t>Densifier les dents creuses</a:t>
          </a:r>
        </a:p>
      </dsp:txBody>
      <dsp:txXfrm>
        <a:off x="4873662" y="4488636"/>
        <a:ext cx="1264359" cy="632179"/>
      </dsp:txXfrm>
    </dsp:sp>
    <dsp:sp modelId="{7D8FDF2C-01E0-446C-8D47-19C700267667}">
      <dsp:nvSpPr>
        <dsp:cNvPr id="0" name=""/>
        <dsp:cNvSpPr/>
      </dsp:nvSpPr>
      <dsp:spPr>
        <a:xfrm>
          <a:off x="6197484" y="1795550"/>
          <a:ext cx="1366772" cy="63217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/>
            <a:t>Valoriser le cadre de vie</a:t>
          </a:r>
        </a:p>
      </dsp:txBody>
      <dsp:txXfrm>
        <a:off x="6197484" y="1795550"/>
        <a:ext cx="1366772" cy="632179"/>
      </dsp:txXfrm>
    </dsp:sp>
    <dsp:sp modelId="{D48FE45A-E3CD-4BCB-9360-AD2240605409}">
      <dsp:nvSpPr>
        <dsp:cNvPr id="0" name=""/>
        <dsp:cNvSpPr/>
      </dsp:nvSpPr>
      <dsp:spPr>
        <a:xfrm>
          <a:off x="6526268" y="2693246"/>
          <a:ext cx="1338918" cy="632179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/>
            <a:t>Valoriser le bâti de qualité</a:t>
          </a:r>
        </a:p>
      </dsp:txBody>
      <dsp:txXfrm>
        <a:off x="6526268" y="2693246"/>
        <a:ext cx="1338918" cy="632179"/>
      </dsp:txXfrm>
    </dsp:sp>
    <dsp:sp modelId="{82926CAD-DCC3-42E2-993F-3B913551E4EE}">
      <dsp:nvSpPr>
        <dsp:cNvPr id="0" name=""/>
        <dsp:cNvSpPr/>
      </dsp:nvSpPr>
      <dsp:spPr>
        <a:xfrm>
          <a:off x="6526268" y="3590941"/>
          <a:ext cx="1338918" cy="632179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/>
            <a:t>Aménager les chemins inter-quartier</a:t>
          </a:r>
        </a:p>
      </dsp:txBody>
      <dsp:txXfrm>
        <a:off x="6526268" y="3590941"/>
        <a:ext cx="1338918" cy="632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6464A-0D14-4D10-A5CD-4871BF0D919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054E9-026E-47B3-939B-3957A6278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39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i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064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064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705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705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705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705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705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924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924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92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661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54E9-026E-47B3-939B-3957A6278EE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443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191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661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661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6612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661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191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7622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191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54E9-026E-47B3-939B-3957A6278EE9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4159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i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6612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6210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2098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54E9-026E-47B3-939B-3957A6278EE9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5656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2098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1168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1168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116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1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54E9-026E-47B3-939B-3957A6278EE9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8681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109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06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109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064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11F7-1520-41EB-990E-EF3BD713D31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06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fr-F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A4F-25F5-4DBF-94E6-81F0F1B3019C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0BE-892D-4D86-8AD3-CF79590CD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58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A4F-25F5-4DBF-94E6-81F0F1B3019C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0BE-892D-4D86-8AD3-CF79590CD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50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A4F-25F5-4DBF-94E6-81F0F1B3019C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0BE-892D-4D86-8AD3-CF79590CD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4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A4F-25F5-4DBF-94E6-81F0F1B3019C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0BE-892D-4D86-8AD3-CF79590CD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88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A4F-25F5-4DBF-94E6-81F0F1B3019C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0BE-892D-4D86-8AD3-CF79590CD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45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A4F-25F5-4DBF-94E6-81F0F1B3019C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0BE-892D-4D86-8AD3-CF79590CD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03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A4F-25F5-4DBF-94E6-81F0F1B3019C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0BE-892D-4D86-8AD3-CF79590CD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20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A4F-25F5-4DBF-94E6-81F0F1B3019C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0BE-892D-4D86-8AD3-CF79590CD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53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A4F-25F5-4DBF-94E6-81F0F1B3019C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0BE-892D-4D86-8AD3-CF79590CD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73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A4F-25F5-4DBF-94E6-81F0F1B3019C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0BE-892D-4D86-8AD3-CF79590CD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3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A4F-25F5-4DBF-94E6-81F0F1B3019C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0BE-892D-4D86-8AD3-CF79590CD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77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17A4F-25F5-4DBF-94E6-81F0F1B3019C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300BE-892D-4D86-8AD3-CF79590CD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60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package" Target="../embeddings/Feuille_de_calcul_Microsoft_Excel3.xlsx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package" Target="../embeddings/Feuille_de_calcul_Microsoft_Excel4.xlsx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package" Target="../embeddings/Feuille_de_calcul_Microsoft_Excel5.xlsx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package" Target="../embeddings/Feuille_de_calcul_Microsoft_Excel6.xlsx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package" Target="../embeddings/Feuille_de_calcul_Microsoft_Excel7.xlsx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png"/><Relationship Id="rId5" Type="http://schemas.openxmlformats.org/officeDocument/2006/relationships/image" Target="../media/image32.emf"/><Relationship Id="rId4" Type="http://schemas.openxmlformats.org/officeDocument/2006/relationships/package" Target="../embeddings/Feuille_de_calcul_Microsoft_Excel8.xls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7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08550" y="5371990"/>
            <a:ext cx="7142646" cy="865367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just"/>
            <a:r>
              <a:rPr lang="fr-FR" sz="2500" b="1" dirty="0"/>
              <a:t>Accompagnement dans l’élaboration d’un projet de territoire pour la commune de Gaillon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15953" y="3624932"/>
            <a:ext cx="910013" cy="265597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pt-BR" sz="1200" b="1" dirty="0" err="1"/>
              <a:t>Réalisation</a:t>
            </a:r>
            <a:r>
              <a:rPr lang="pt-BR" sz="1200" b="1" dirty="0"/>
              <a:t>:</a:t>
            </a:r>
          </a:p>
        </p:txBody>
      </p:sp>
      <p:sp>
        <p:nvSpPr>
          <p:cNvPr id="5" name="Retângulo 4"/>
          <p:cNvSpPr/>
          <p:nvPr/>
        </p:nvSpPr>
        <p:spPr>
          <a:xfrm>
            <a:off x="931360" y="3891209"/>
            <a:ext cx="2286000" cy="450263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pt-BR" sz="1200" dirty="0" err="1"/>
              <a:t>Camille</a:t>
            </a:r>
            <a:r>
              <a:rPr lang="pt-BR" sz="1200" dirty="0"/>
              <a:t> BUGEIA ; </a:t>
            </a:r>
            <a:r>
              <a:rPr lang="pt-BR" sz="1200" dirty="0" err="1"/>
              <a:t>Hélène</a:t>
            </a:r>
            <a:r>
              <a:rPr lang="pt-BR" sz="1200" dirty="0"/>
              <a:t> TORRES  </a:t>
            </a:r>
          </a:p>
          <a:p>
            <a:r>
              <a:rPr lang="pt-BR" sz="1200" dirty="0"/>
              <a:t>Jordan POIMUL ; Lua TEIXEIRA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151610" y="4408660"/>
            <a:ext cx="4244926" cy="40409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fr-FR" sz="2100" b="1" dirty="0"/>
              <a:t>Présentation du </a:t>
            </a:r>
            <a:r>
              <a:rPr lang="fr-FR" sz="2100" b="1" dirty="0" smtClean="0"/>
              <a:t>2 septembre </a:t>
            </a:r>
            <a:r>
              <a:rPr lang="fr-FR" sz="2100" b="1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3225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0607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0"/>
          <a:stretch/>
        </p:blipFill>
        <p:spPr>
          <a:xfrm>
            <a:off x="899592" y="1988840"/>
            <a:ext cx="4161078" cy="4047870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10</a:t>
            </a:fld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75767" y="0"/>
            <a:ext cx="8229600" cy="868958"/>
          </a:xfrm>
          <a:prstGeom prst="rect">
            <a:avLst/>
          </a:prstGeom>
        </p:spPr>
        <p:txBody>
          <a:bodyPr vert="horz" lIns="87272" tIns="43637" rIns="87272" bIns="43637" rtlCol="0" anchor="ctr">
            <a:norm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j-lt"/>
              </a:rPr>
              <a:t> Gaillon : pôle structurant de la CCEMS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321591" y="1415467"/>
            <a:ext cx="3386600" cy="573373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fr-FR" sz="1600" b="1" dirty="0"/>
              <a:t>Concentration de l’emploi sur la CCEMS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69909" y="1415466"/>
            <a:ext cx="3972702" cy="573373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fr-FR" sz="1600" b="1" dirty="0"/>
              <a:t>Concentration des équipements sur la CCEMS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03848" y="90871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Gaillon au sein de la CC Eure </a:t>
            </a:r>
            <a:r>
              <a:rPr lang="fr-FR" i="1" dirty="0" err="1" smtClean="0"/>
              <a:t>Madrie</a:t>
            </a:r>
            <a:r>
              <a:rPr lang="fr-FR" i="1" dirty="0" smtClean="0"/>
              <a:t> Seine</a:t>
            </a:r>
            <a:endParaRPr lang="fr-FR" i="1" dirty="0"/>
          </a:p>
        </p:txBody>
      </p:sp>
      <p:sp>
        <p:nvSpPr>
          <p:cNvPr id="13" name="Retângulo 13"/>
          <p:cNvSpPr/>
          <p:nvPr/>
        </p:nvSpPr>
        <p:spPr>
          <a:xfrm>
            <a:off x="3668249" y="6453336"/>
            <a:ext cx="23439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Réalisation : C. </a:t>
            </a:r>
            <a:r>
              <a:rPr lang="fr-FR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Bugeia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Source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INSEE RP2011</a:t>
            </a:r>
            <a:endParaRPr lang="pt-B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4"/>
          <p:cNvPicPr>
            <a:picLocks noGrp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" r="12590" b="2992"/>
          <a:stretch/>
        </p:blipFill>
        <p:spPr bwMode="auto">
          <a:xfrm>
            <a:off x="5004048" y="1988840"/>
            <a:ext cx="3885936" cy="38983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3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t="3922" r="38971" b="42155"/>
          <a:stretch>
            <a:fillRect/>
          </a:stretch>
        </p:blipFill>
        <p:spPr bwMode="auto">
          <a:xfrm>
            <a:off x="7543042" y="5229200"/>
            <a:ext cx="1504950" cy="104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1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0607" cy="6858000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11</a:t>
            </a:fld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75767" y="0"/>
            <a:ext cx="8229600" cy="868958"/>
          </a:xfrm>
          <a:prstGeom prst="rect">
            <a:avLst/>
          </a:prstGeom>
        </p:spPr>
        <p:txBody>
          <a:bodyPr vert="horz" lIns="87272" tIns="43637" rIns="87272" bIns="43637" rtlCol="0" anchor="ctr">
            <a:norm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j-lt"/>
              </a:rPr>
              <a:t> Gaillon : pôle structurant de la CCEMS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03848" y="90871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Gaillon au sein de la CC Eure </a:t>
            </a:r>
            <a:r>
              <a:rPr lang="fr-FR" i="1" dirty="0" err="1" smtClean="0"/>
              <a:t>Madrie</a:t>
            </a:r>
            <a:r>
              <a:rPr lang="fr-FR" i="1" dirty="0" smtClean="0"/>
              <a:t> Seine</a:t>
            </a:r>
            <a:endParaRPr lang="fr-FR" i="1" dirty="0"/>
          </a:p>
        </p:txBody>
      </p:sp>
      <p:sp>
        <p:nvSpPr>
          <p:cNvPr id="13" name="Retângulo 13"/>
          <p:cNvSpPr/>
          <p:nvPr/>
        </p:nvSpPr>
        <p:spPr>
          <a:xfrm>
            <a:off x="2309712" y="6453336"/>
            <a:ext cx="50610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Réalisation : C. </a:t>
            </a:r>
            <a:r>
              <a:rPr lang="fr-FR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Bugeia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 Torres Source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INSEE 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RP2011 et études sociales de l’espace Condorcet (2012)</a:t>
            </a:r>
            <a:endParaRPr lang="pt-B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Grupo 19"/>
          <p:cNvGrpSpPr/>
          <p:nvPr/>
        </p:nvGrpSpPr>
        <p:grpSpPr>
          <a:xfrm>
            <a:off x="1043608" y="1556792"/>
            <a:ext cx="3808976" cy="4349947"/>
            <a:chOff x="774803" y="3538869"/>
            <a:chExt cx="3744416" cy="4277492"/>
          </a:xfrm>
        </p:grpSpPr>
        <p:grpSp>
          <p:nvGrpSpPr>
            <p:cNvPr id="17" name="Grupo 17"/>
            <p:cNvGrpSpPr/>
            <p:nvPr/>
          </p:nvGrpSpPr>
          <p:grpSpPr>
            <a:xfrm>
              <a:off x="774803" y="3963721"/>
              <a:ext cx="3744416" cy="3852640"/>
              <a:chOff x="923654" y="3821365"/>
              <a:chExt cx="3672407" cy="3561963"/>
            </a:xfrm>
          </p:grpSpPr>
          <p:pic>
            <p:nvPicPr>
              <p:cNvPr id="20" name="Imagen 32"/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26" r="9320" b="10721"/>
              <a:stretch/>
            </p:blipFill>
            <p:spPr bwMode="auto">
              <a:xfrm>
                <a:off x="923654" y="3821365"/>
                <a:ext cx="3672407" cy="356196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1" name="Imagen 32"/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1695" r="92475" b="2138"/>
              <a:stretch/>
            </p:blipFill>
            <p:spPr bwMode="auto">
              <a:xfrm>
                <a:off x="1314252" y="6773707"/>
                <a:ext cx="304759" cy="27371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8" name="Imagen 3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2" r="48428" b="63684"/>
            <a:stretch>
              <a:fillRect/>
            </a:stretch>
          </p:blipFill>
          <p:spPr bwMode="auto">
            <a:xfrm>
              <a:off x="1098228" y="3931240"/>
              <a:ext cx="1447800" cy="785495"/>
            </a:xfrm>
            <a:prstGeom prst="rect">
              <a:avLst/>
            </a:prstGeom>
            <a:noFill/>
          </p:spPr>
        </p:pic>
        <p:sp>
          <p:nvSpPr>
            <p:cNvPr id="19" name="CaixaDeTexto 24"/>
            <p:cNvSpPr txBox="1"/>
            <p:nvPr/>
          </p:nvSpPr>
          <p:spPr>
            <a:xfrm>
              <a:off x="1270316" y="3538869"/>
              <a:ext cx="2850934" cy="332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 smtClean="0"/>
                <a:t> </a:t>
              </a:r>
              <a:r>
                <a:rPr lang="fr-FR" sz="1600" b="1" dirty="0"/>
                <a:t>Taux de chômage sur la CCEMS </a:t>
              </a:r>
              <a:endParaRPr lang="pt-BR" sz="1600" b="1" dirty="0"/>
            </a:p>
          </p:txBody>
        </p:sp>
      </p:grpSp>
      <p:grpSp>
        <p:nvGrpSpPr>
          <p:cNvPr id="30" name="Grupo 22"/>
          <p:cNvGrpSpPr/>
          <p:nvPr/>
        </p:nvGrpSpPr>
        <p:grpSpPr>
          <a:xfrm>
            <a:off x="4994164" y="1556792"/>
            <a:ext cx="5550599" cy="4919058"/>
            <a:chOff x="3464608" y="3177787"/>
            <a:chExt cx="5550599" cy="4919058"/>
          </a:xfrm>
        </p:grpSpPr>
        <p:graphicFrame>
          <p:nvGraphicFramePr>
            <p:cNvPr id="31" name="Gráfico 12"/>
            <p:cNvGraphicFramePr/>
            <p:nvPr>
              <p:extLst>
                <p:ext uri="{D42A27DB-BD31-4B8C-83A1-F6EECF244321}">
                  <p14:modId xmlns:p14="http://schemas.microsoft.com/office/powerpoint/2010/main" val="1824120673"/>
                </p:ext>
              </p:extLst>
            </p:nvPr>
          </p:nvGraphicFramePr>
          <p:xfrm>
            <a:off x="3528807" y="3525712"/>
            <a:ext cx="5486400" cy="45711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2" name="Retângulo 5"/>
            <p:cNvSpPr/>
            <p:nvPr/>
          </p:nvSpPr>
          <p:spPr>
            <a:xfrm>
              <a:off x="3464608" y="3177787"/>
              <a:ext cx="35476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600" dirty="0" smtClean="0"/>
                <a:t>Population </a:t>
              </a:r>
              <a:r>
                <a:rPr lang="en-US" sz="1600" dirty="0"/>
                <a:t>de plus de 15 </a:t>
              </a:r>
              <a:r>
                <a:rPr lang="en-US" sz="1600" dirty="0" err="1"/>
                <a:t>ans</a:t>
              </a:r>
              <a:r>
                <a:rPr lang="en-US" sz="1600" dirty="0"/>
                <a:t> et non </a:t>
              </a:r>
              <a:r>
                <a:rPr lang="en-US" sz="1600" dirty="0" err="1" smtClean="0"/>
                <a:t>scolarisée</a:t>
              </a:r>
              <a:r>
                <a:rPr lang="en-US" sz="1600" dirty="0" smtClean="0"/>
                <a:t> vivant à </a:t>
              </a:r>
              <a:r>
                <a:rPr lang="en-US" sz="1600" dirty="0" err="1" smtClean="0"/>
                <a:t>Gaillon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98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0607" cy="6858000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12</a:t>
            </a:fld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75767" y="0"/>
            <a:ext cx="8229600" cy="868958"/>
          </a:xfrm>
          <a:prstGeom prst="rect">
            <a:avLst/>
          </a:prstGeom>
        </p:spPr>
        <p:txBody>
          <a:bodyPr vert="horz" lIns="87272" tIns="43637" rIns="87272" bIns="43637" rtlCol="0" anchor="ctr">
            <a:norm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j-lt"/>
              </a:rPr>
              <a:t> Gaillon : pôle structurant de la CCEMS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03848" y="90871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Gaillon au sein de la CC Eure </a:t>
            </a:r>
            <a:r>
              <a:rPr lang="fr-FR" i="1" dirty="0" err="1" smtClean="0"/>
              <a:t>Madrie</a:t>
            </a:r>
            <a:r>
              <a:rPr lang="fr-FR" i="1" dirty="0" smtClean="0"/>
              <a:t> Seine</a:t>
            </a:r>
            <a:endParaRPr lang="fr-FR" i="1" dirty="0"/>
          </a:p>
        </p:txBody>
      </p:sp>
      <p:sp>
        <p:nvSpPr>
          <p:cNvPr id="13" name="Retângulo 13"/>
          <p:cNvSpPr/>
          <p:nvPr/>
        </p:nvSpPr>
        <p:spPr>
          <a:xfrm>
            <a:off x="2058701" y="6558906"/>
            <a:ext cx="5663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Réalisation : C. </a:t>
            </a:r>
            <a:r>
              <a:rPr lang="fr-FR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Bugeia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 Torres Source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INSEE 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RP2011 et </a:t>
            </a:r>
            <a:r>
              <a:rPr lang="fr-FR" sz="900" b="1" dirty="0">
                <a:solidFill>
                  <a:schemeClr val="bg1">
                    <a:lumMod val="50000"/>
                  </a:schemeClr>
                </a:solidFill>
              </a:rPr>
              <a:t>entretiens avec des agences immobilières et simulations</a:t>
            </a:r>
            <a:endParaRPr lang="pt-BR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6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62893"/>
              </p:ext>
            </p:extLst>
          </p:nvPr>
        </p:nvGraphicFramePr>
        <p:xfrm>
          <a:off x="1279947" y="5017138"/>
          <a:ext cx="7128792" cy="1472184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224136"/>
                <a:gridCol w="1296144"/>
                <a:gridCol w="1559009"/>
                <a:gridCol w="1537335"/>
                <a:gridCol w="151216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Catégories socio professionnelles</a:t>
                      </a:r>
                      <a:endParaRPr lang="pt-BR" sz="12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Salaire mensuel moyen</a:t>
                      </a:r>
                      <a:endParaRPr lang="pt-BR" sz="12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Mensualité maximum pour 1 personne</a:t>
                      </a:r>
                      <a:endParaRPr lang="pt-BR" sz="12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Prix du bien à la suite d’un prêt de 20 ans.</a:t>
                      </a:r>
                      <a:endParaRPr lang="pt-BR" sz="12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Prix du bien à la suite d’un prêt de 25 ans.</a:t>
                      </a:r>
                      <a:endParaRPr lang="pt-BR" sz="12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Cadres</a:t>
                      </a:r>
                      <a:endParaRPr lang="pt-BR" sz="12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4 000€</a:t>
                      </a:r>
                      <a:endParaRPr lang="pt-BR" sz="12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1 300€</a:t>
                      </a:r>
                      <a:endParaRPr lang="pt-BR" sz="12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251 000€</a:t>
                      </a:r>
                      <a:endParaRPr lang="pt-BR" sz="12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298 000€</a:t>
                      </a:r>
                      <a:endParaRPr lang="pt-BR" sz="12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Professions intermédiaires</a:t>
                      </a:r>
                      <a:endParaRPr lang="pt-BR" sz="12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2 200€</a:t>
                      </a:r>
                      <a:endParaRPr lang="pt-BR" sz="12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726€</a:t>
                      </a:r>
                      <a:endParaRPr lang="pt-BR" sz="12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140 200€</a:t>
                      </a:r>
                      <a:endParaRPr lang="pt-BR" sz="12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166 460€</a:t>
                      </a:r>
                      <a:endParaRPr lang="pt-BR" sz="12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Employés</a:t>
                      </a:r>
                      <a:endParaRPr lang="pt-BR" sz="12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1570€</a:t>
                      </a:r>
                      <a:endParaRPr lang="pt-BR" sz="12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518€</a:t>
                      </a:r>
                      <a:endParaRPr lang="pt-BR" sz="12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100 000€</a:t>
                      </a:r>
                      <a:endParaRPr lang="pt-BR" sz="12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118 770€</a:t>
                      </a:r>
                      <a:endParaRPr lang="pt-BR" sz="12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Ouvriers</a:t>
                      </a:r>
                      <a:endParaRPr lang="pt-BR" sz="12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1650€</a:t>
                      </a:r>
                      <a:endParaRPr lang="pt-BR" sz="12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544€</a:t>
                      </a:r>
                      <a:endParaRPr lang="pt-BR" sz="12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86 350€</a:t>
                      </a:r>
                      <a:endParaRPr lang="pt-BR" sz="12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124 730€</a:t>
                      </a:r>
                      <a:endParaRPr lang="pt-BR" sz="12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2" name="Retângulo 8"/>
          <p:cNvSpPr/>
          <p:nvPr/>
        </p:nvSpPr>
        <p:spPr>
          <a:xfrm>
            <a:off x="3347864" y="4611427"/>
            <a:ext cx="345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Capacité d’emprunt des gaillonnais</a:t>
            </a:r>
            <a:endParaRPr lang="pt-BR" sz="16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279947" y="1453486"/>
            <a:ext cx="7592218" cy="202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fr-FR" sz="1600" b="1" dirty="0" smtClean="0"/>
              <a:t>Marché immobilier :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Offre supérieure à la demande.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Jeunes ménages de 25-35 </a:t>
            </a:r>
            <a:r>
              <a:rPr lang="fr-FR" dirty="0"/>
              <a:t>ans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Habitat le plus recherché : Pavillon </a:t>
            </a:r>
            <a:r>
              <a:rPr lang="fr-FR" dirty="0"/>
              <a:t>individuel avec 3 chambres et un </a:t>
            </a:r>
            <a:r>
              <a:rPr lang="fr-FR" dirty="0" smtClean="0"/>
              <a:t>garage</a:t>
            </a:r>
          </a:p>
          <a:p>
            <a:endParaRPr lang="fr-FR" dirty="0" smtClean="0"/>
          </a:p>
          <a:p>
            <a:endParaRPr lang="fr-FR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1" name="Imagen 3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7" b="12065"/>
          <a:stretch/>
        </p:blipFill>
        <p:spPr bwMode="auto">
          <a:xfrm>
            <a:off x="2190075" y="2807425"/>
            <a:ext cx="5661025" cy="15191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3774688" y="4352984"/>
            <a:ext cx="30348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>
                    <a:lumMod val="50000"/>
                  </a:schemeClr>
                </a:solidFill>
              </a:rPr>
              <a:t>Prix moyen m² (net vendeur). Soruce : meilleursagents.com</a:t>
            </a:r>
            <a:endParaRPr lang="pt-BR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0607" cy="6858000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13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75767" y="0"/>
            <a:ext cx="8229600" cy="868958"/>
          </a:xfrm>
          <a:prstGeom prst="rect">
            <a:avLst/>
          </a:prstGeom>
        </p:spPr>
        <p:txBody>
          <a:bodyPr vert="horz" lIns="87272" tIns="43637" rIns="87272" bIns="43637" rtlCol="0" anchor="ctr">
            <a:norm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j-lt"/>
              </a:rPr>
              <a:t> Gaillon : pôle structurant de la CCEMS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03848" y="90871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Gaillon au sein de la CC Eure </a:t>
            </a:r>
            <a:r>
              <a:rPr lang="fr-FR" i="1" dirty="0" err="1" smtClean="0"/>
              <a:t>Madrie</a:t>
            </a:r>
            <a:r>
              <a:rPr lang="fr-FR" i="1" dirty="0" smtClean="0"/>
              <a:t> Seine</a:t>
            </a:r>
            <a:endParaRPr lang="fr-FR" i="1" dirty="0"/>
          </a:p>
        </p:txBody>
      </p:sp>
      <p:sp>
        <p:nvSpPr>
          <p:cNvPr id="13" name="Retângulo 13"/>
          <p:cNvSpPr/>
          <p:nvPr/>
        </p:nvSpPr>
        <p:spPr>
          <a:xfrm>
            <a:off x="2348181" y="6453336"/>
            <a:ext cx="49840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bg1">
                    <a:lumMod val="50000"/>
                  </a:schemeClr>
                </a:solidFill>
              </a:rPr>
              <a:t>Réalisation</a:t>
            </a:r>
            <a:r>
              <a:rPr lang="fr-FR" sz="900" b="1" dirty="0">
                <a:solidFill>
                  <a:schemeClr val="bg1">
                    <a:lumMod val="50000"/>
                  </a:schemeClr>
                </a:solidFill>
              </a:rPr>
              <a:t> L. Teixeira, H. Torres, Source : </a:t>
            </a:r>
            <a:r>
              <a:rPr lang="fr-FR" sz="900" b="1" dirty="0" err="1">
                <a:solidFill>
                  <a:schemeClr val="bg1">
                    <a:lumMod val="50000"/>
                  </a:schemeClr>
                </a:solidFill>
              </a:rPr>
              <a:t>SCoT</a:t>
            </a:r>
            <a:r>
              <a:rPr lang="fr-FR" sz="900" b="1" dirty="0">
                <a:solidFill>
                  <a:schemeClr val="bg1">
                    <a:lumMod val="50000"/>
                  </a:schemeClr>
                </a:solidFill>
              </a:rPr>
              <a:t> de la C.C. Eure </a:t>
            </a:r>
            <a:r>
              <a:rPr lang="fr-FR" sz="900" b="1" dirty="0" err="1">
                <a:solidFill>
                  <a:schemeClr val="bg1">
                    <a:lumMod val="50000"/>
                  </a:schemeClr>
                </a:solidFill>
              </a:rPr>
              <a:t>Madrie</a:t>
            </a:r>
            <a:r>
              <a:rPr lang="fr-FR" sz="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900" b="1" dirty="0" smtClean="0">
                <a:solidFill>
                  <a:schemeClr val="bg1">
                    <a:lumMod val="50000"/>
                  </a:schemeClr>
                </a:solidFill>
              </a:rPr>
              <a:t>Seine et </a:t>
            </a:r>
            <a:r>
              <a:rPr lang="fr-FR" sz="900" b="1" dirty="0"/>
              <a:t> </a:t>
            </a:r>
            <a:r>
              <a:rPr lang="fr-FR" sz="900" b="1" dirty="0">
                <a:solidFill>
                  <a:schemeClr val="bg1">
                    <a:lumMod val="50000"/>
                  </a:schemeClr>
                </a:solidFill>
              </a:rPr>
              <a:t>Meilleursagents.com</a:t>
            </a:r>
            <a:endParaRPr lang="pt-BR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9" name="Grupo 11"/>
          <p:cNvGrpSpPr/>
          <p:nvPr/>
        </p:nvGrpSpPr>
        <p:grpSpPr>
          <a:xfrm>
            <a:off x="4407534" y="1324376"/>
            <a:ext cx="4597834" cy="5056952"/>
            <a:chOff x="4429227" y="3046859"/>
            <a:chExt cx="4597834" cy="5056952"/>
          </a:xfrm>
        </p:grpSpPr>
        <p:pic>
          <p:nvPicPr>
            <p:cNvPr id="30" name="0 Imagen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8"/>
            <a:stretch/>
          </p:blipFill>
          <p:spPr bwMode="auto">
            <a:xfrm>
              <a:off x="4459774" y="3647170"/>
              <a:ext cx="4347856" cy="366455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0 Imagen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1" t="2794" r="59688" b="65469"/>
            <a:stretch/>
          </p:blipFill>
          <p:spPr bwMode="auto">
            <a:xfrm>
              <a:off x="6134261" y="7014786"/>
              <a:ext cx="1383030" cy="10890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2" name="Retângulo 6"/>
            <p:cNvSpPr/>
            <p:nvPr/>
          </p:nvSpPr>
          <p:spPr>
            <a:xfrm>
              <a:off x="4429227" y="3046859"/>
              <a:ext cx="459783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b="1" dirty="0" smtClean="0"/>
                <a:t>Prix </a:t>
              </a:r>
              <a:r>
                <a:rPr lang="fr-FR" sz="1600" b="1" dirty="0"/>
                <a:t>du m² moyen (prix d’un logement net vendeur) sur la CCEMS et aux alentours de Gaillon</a:t>
              </a:r>
              <a:endParaRPr lang="pt-BR" sz="1600" b="1" dirty="0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1057378" y="2915413"/>
            <a:ext cx="3024336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fr-FR" sz="1400" b="1" dirty="0"/>
              <a:t>Prix moyen du terrain constructible viabilisé en Eure (27) : 75 €/m² (04/2015</a:t>
            </a:r>
            <a:r>
              <a:rPr lang="fr-FR" sz="1400" b="1" dirty="0" smtClean="0"/>
              <a:t>)</a:t>
            </a:r>
            <a:endParaRPr lang="pt-BR" sz="1400" dirty="0"/>
          </a:p>
          <a:p>
            <a:pPr algn="just">
              <a:spcBef>
                <a:spcPts val="800"/>
              </a:spcBef>
            </a:pPr>
            <a:r>
              <a:rPr lang="fr-FR" sz="1400" dirty="0"/>
              <a:t>Un terrain en centre bourg, prix moyen en m² : 250 – 350 €</a:t>
            </a:r>
            <a:endParaRPr lang="pt-BR" sz="1400" dirty="0"/>
          </a:p>
          <a:p>
            <a:pPr algn="just">
              <a:spcBef>
                <a:spcPts val="800"/>
              </a:spcBef>
            </a:pPr>
            <a:r>
              <a:rPr lang="fr-FR" sz="1400" dirty="0" smtClean="0"/>
              <a:t>Un </a:t>
            </a:r>
            <a:r>
              <a:rPr lang="fr-FR" sz="1400" dirty="0"/>
              <a:t>terrain sur la Grange Dîme, prix moyen en       m²  :  120 €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72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0607" cy="6858000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841033"/>
              </p:ext>
            </p:extLst>
          </p:nvPr>
        </p:nvGraphicFramePr>
        <p:xfrm>
          <a:off x="860661" y="1404370"/>
          <a:ext cx="8175123" cy="480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Hoja de cálculo" r:id="rId5" imgW="9972575" imgH="4552769" progId="Excel.Sheet.12">
                  <p:embed/>
                </p:oleObj>
              </mc:Choice>
              <mc:Fallback>
                <p:oleObj name="Hoja de cálculo" r:id="rId5" imgW="9972575" imgH="45527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0661" y="1404370"/>
                        <a:ext cx="8175123" cy="4807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775767" y="0"/>
            <a:ext cx="8229600" cy="868958"/>
          </a:xfrm>
          <a:prstGeom prst="rect">
            <a:avLst/>
          </a:prstGeom>
        </p:spPr>
        <p:txBody>
          <a:bodyPr vert="horz" lIns="87272" tIns="43637" rIns="87272" bIns="43637" rtlCol="0" anchor="ctr">
            <a:norm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j-lt"/>
              </a:rPr>
              <a:t> Gaillon : pôle structurant de la CCEMS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499992" y="90871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Point mort de 1990 à 2014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189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0607" cy="6858000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154699"/>
              </p:ext>
            </p:extLst>
          </p:nvPr>
        </p:nvGraphicFramePr>
        <p:xfrm>
          <a:off x="860661" y="1404370"/>
          <a:ext cx="8175123" cy="480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Hoja de cálculo" r:id="rId5" imgW="9972575" imgH="4552769" progId="Excel.Sheet.12">
                  <p:embed/>
                </p:oleObj>
              </mc:Choice>
              <mc:Fallback>
                <p:oleObj name="Hoja de cálculo" r:id="rId5" imgW="9972575" imgH="45527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0661" y="1404370"/>
                        <a:ext cx="8175123" cy="480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Rectángulo"/>
          <p:cNvSpPr/>
          <p:nvPr/>
        </p:nvSpPr>
        <p:spPr>
          <a:xfrm>
            <a:off x="4140978" y="3820863"/>
            <a:ext cx="4125494" cy="2285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75767" y="0"/>
            <a:ext cx="8229600" cy="868958"/>
          </a:xfrm>
          <a:prstGeom prst="rect">
            <a:avLst/>
          </a:prstGeom>
        </p:spPr>
        <p:txBody>
          <a:bodyPr vert="horz" lIns="87272" tIns="43637" rIns="87272" bIns="43637" rtlCol="0" anchor="ctr">
            <a:norm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j-lt"/>
              </a:rPr>
              <a:t> Gaillon : pôle structurant de la CCEMS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7584" y="908719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Point mort de 1990 à 2014  : une baisse importante de la construction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5688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0607" cy="6858000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16</a:t>
            </a:fld>
            <a:endParaRPr lang="fr-FR"/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882213"/>
              </p:ext>
            </p:extLst>
          </p:nvPr>
        </p:nvGraphicFramePr>
        <p:xfrm>
          <a:off x="860661" y="1404370"/>
          <a:ext cx="8175123" cy="480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Hoja de cálculo" r:id="rId5" imgW="9972575" imgH="4552769" progId="Excel.Sheet.12">
                  <p:embed/>
                </p:oleObj>
              </mc:Choice>
              <mc:Fallback>
                <p:oleObj name="Hoja de cálculo" r:id="rId5" imgW="9972575" imgH="45527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0661" y="1404370"/>
                        <a:ext cx="8175123" cy="480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Rectángulo"/>
          <p:cNvSpPr/>
          <p:nvPr/>
        </p:nvSpPr>
        <p:spPr>
          <a:xfrm>
            <a:off x="6542385" y="4571961"/>
            <a:ext cx="1847236" cy="2285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75767" y="0"/>
            <a:ext cx="8229600" cy="868958"/>
          </a:xfrm>
          <a:prstGeom prst="rect">
            <a:avLst/>
          </a:prstGeom>
        </p:spPr>
        <p:txBody>
          <a:bodyPr vert="horz" lIns="87272" tIns="43637" rIns="87272" bIns="43637" rtlCol="0" anchor="ctr">
            <a:norm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j-lt"/>
              </a:rPr>
              <a:t> Gaillon : pôle structurant de la CCEMS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07704" y="908719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Point mort de 1990 à 2014  : un renouvellement faible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7860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0607" cy="6858000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17</a:t>
            </a:fld>
            <a:endParaRPr lang="fr-FR"/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234032"/>
              </p:ext>
            </p:extLst>
          </p:nvPr>
        </p:nvGraphicFramePr>
        <p:xfrm>
          <a:off x="860661" y="1404370"/>
          <a:ext cx="8175123" cy="480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Hoja de cálculo" r:id="rId5" imgW="9972575" imgH="4552769" progId="Excel.Sheet.12">
                  <p:embed/>
                </p:oleObj>
              </mc:Choice>
              <mc:Fallback>
                <p:oleObj name="Hoja de cálculo" r:id="rId5" imgW="9972575" imgH="45527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0661" y="1404370"/>
                        <a:ext cx="8175123" cy="480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Rectángulo"/>
          <p:cNvSpPr/>
          <p:nvPr/>
        </p:nvSpPr>
        <p:spPr>
          <a:xfrm>
            <a:off x="3525233" y="1992166"/>
            <a:ext cx="5418559" cy="2285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75767" y="0"/>
            <a:ext cx="8229600" cy="868958"/>
          </a:xfrm>
          <a:prstGeom prst="rect">
            <a:avLst/>
          </a:prstGeom>
        </p:spPr>
        <p:txBody>
          <a:bodyPr vert="horz" lIns="87272" tIns="43637" rIns="87272" bIns="43637" rtlCol="0" anchor="ctr">
            <a:norm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j-lt"/>
              </a:rPr>
              <a:t> Gaillon : pôle structurant de la CCEMS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07704" y="908719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Point mort de 1990 à 2014  : une population en baisse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0696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0607" cy="6858000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561883"/>
              </p:ext>
            </p:extLst>
          </p:nvPr>
        </p:nvGraphicFramePr>
        <p:xfrm>
          <a:off x="860661" y="1404370"/>
          <a:ext cx="8175123" cy="480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Hoja de cálculo" r:id="rId5" imgW="9972575" imgH="4552769" progId="Excel.Sheet.12">
                  <p:embed/>
                </p:oleObj>
              </mc:Choice>
              <mc:Fallback>
                <p:oleObj name="Hoja de cálculo" r:id="rId5" imgW="9972575" imgH="45527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0661" y="1404370"/>
                        <a:ext cx="8175123" cy="480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Rectángulo"/>
          <p:cNvSpPr/>
          <p:nvPr/>
        </p:nvSpPr>
        <p:spPr>
          <a:xfrm>
            <a:off x="4788024" y="2996952"/>
            <a:ext cx="4155768" cy="2285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75767" y="0"/>
            <a:ext cx="8229600" cy="868958"/>
          </a:xfrm>
          <a:prstGeom prst="rect">
            <a:avLst/>
          </a:prstGeom>
        </p:spPr>
        <p:txBody>
          <a:bodyPr vert="horz" lIns="87272" tIns="43637" rIns="87272" bIns="43637" rtlCol="0" anchor="ctr">
            <a:norm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j-lt"/>
              </a:rPr>
              <a:t> Gaillon : pôle structurant de la CCEMS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07704" y="908719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Point mort de 1990 à 2014  : une vacance qui augmente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698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0607" cy="6858000"/>
          </a:xfrm>
          <a:prstGeom prst="rect">
            <a:avLst/>
          </a:prstGeom>
        </p:spPr>
      </p:pic>
      <p:pic>
        <p:nvPicPr>
          <p:cNvPr id="6" name="0 Imagen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0384" y="1600302"/>
            <a:ext cx="7293961" cy="4702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19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75767" y="0"/>
            <a:ext cx="6074491" cy="868958"/>
          </a:xfrm>
          <a:prstGeom prst="rect">
            <a:avLst/>
          </a:prstGeom>
        </p:spPr>
        <p:txBody>
          <a:bodyPr vert="horz" lIns="87272" tIns="43637" rIns="87272" bIns="43637" rtlCol="0" anchor="ctr">
            <a:norm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endParaRPr lang="fr-FR" sz="2500" dirty="0"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75767" y="908719"/>
            <a:ext cx="7684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+mj-lt"/>
              </a:rPr>
              <a:t>Une </a:t>
            </a:r>
            <a:r>
              <a:rPr lang="fr-FR" i="1" dirty="0">
                <a:latin typeface="+mj-lt"/>
              </a:rPr>
              <a:t>augmentation importante de la vacance et du dégradé du bâti</a:t>
            </a:r>
          </a:p>
          <a:p>
            <a:endParaRPr lang="fr-FR" i="1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75767" y="0"/>
            <a:ext cx="8229600" cy="868958"/>
          </a:xfrm>
          <a:prstGeom prst="rect">
            <a:avLst/>
          </a:prstGeom>
        </p:spPr>
        <p:txBody>
          <a:bodyPr vert="horz" lIns="87272" tIns="43637" rIns="87272" bIns="43637" rtlCol="0" anchor="ctr">
            <a:norm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j-lt"/>
              </a:rPr>
              <a:t> Gaillon : pôle structurant de la CCEMS</a:t>
            </a:r>
          </a:p>
        </p:txBody>
      </p:sp>
      <p:sp>
        <p:nvSpPr>
          <p:cNvPr id="10" name="Retângulo 3"/>
          <p:cNvSpPr/>
          <p:nvPr/>
        </p:nvSpPr>
        <p:spPr>
          <a:xfrm>
            <a:off x="3577005" y="6453336"/>
            <a:ext cx="23631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Réalisation : H. Torres, Source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: INSEE RP2014</a:t>
            </a:r>
            <a:endParaRPr lang="pt-B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0607" cy="68580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815953" y="163468"/>
            <a:ext cx="7142646" cy="653106"/>
          </a:xfrm>
        </p:spPr>
        <p:txBody>
          <a:bodyPr>
            <a:noAutofit/>
          </a:bodyPr>
          <a:lstStyle/>
          <a:p>
            <a:pPr algn="l"/>
            <a:r>
              <a:rPr lang="fr-FR" sz="2800" dirty="0" smtClean="0"/>
              <a:t>Introduction</a:t>
            </a:r>
            <a:endParaRPr lang="fr-FR" sz="2800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2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71600" y="2348880"/>
            <a:ext cx="79208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Partie 1 : Contexte du stage et commande municipale première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Partie 2 : Gaillon et sa place dans la CC Eure </a:t>
            </a:r>
            <a:r>
              <a:rPr lang="fr-FR" sz="2000" dirty="0" err="1" smtClean="0"/>
              <a:t>Madrie</a:t>
            </a:r>
            <a:r>
              <a:rPr lang="fr-FR" sz="2000" dirty="0" smtClean="0"/>
              <a:t> Seine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Partie 3 : Opportunités et atouts du territoire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Partie 4 : Enjeux identifiés sur la commune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Partie 5 : Stratégie proposée aux élus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61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0607" cy="685800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20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75767" y="0"/>
            <a:ext cx="6074491" cy="868958"/>
          </a:xfrm>
          <a:prstGeom prst="rect">
            <a:avLst/>
          </a:prstGeom>
        </p:spPr>
        <p:txBody>
          <a:bodyPr vert="horz" lIns="87272" tIns="43637" rIns="87272" bIns="43637" rtlCol="0" anchor="ctr">
            <a:norm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endParaRPr lang="fr-FR" sz="2800" dirty="0"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7" y="1844824"/>
            <a:ext cx="7999413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203848" y="908719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+mj-lt"/>
              </a:rPr>
              <a:t>Une politique </a:t>
            </a:r>
            <a:r>
              <a:rPr lang="fr-FR" i="1" dirty="0">
                <a:latin typeface="+mj-lt"/>
              </a:rPr>
              <a:t>d’urbanisation peu définie</a:t>
            </a:r>
          </a:p>
          <a:p>
            <a:endParaRPr lang="fr-FR" i="1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75767" y="0"/>
            <a:ext cx="8229600" cy="868958"/>
          </a:xfrm>
          <a:prstGeom prst="rect">
            <a:avLst/>
          </a:prstGeom>
        </p:spPr>
        <p:txBody>
          <a:bodyPr vert="horz" lIns="87272" tIns="43637" rIns="87272" bIns="43637" rtlCol="0" anchor="ctr">
            <a:norm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j-lt"/>
              </a:rPr>
              <a:t> Gaillon : pôle structurant de la CCEMS</a:t>
            </a:r>
          </a:p>
        </p:txBody>
      </p:sp>
      <p:sp>
        <p:nvSpPr>
          <p:cNvPr id="11" name="Retângulo 5"/>
          <p:cNvSpPr/>
          <p:nvPr/>
        </p:nvSpPr>
        <p:spPr>
          <a:xfrm>
            <a:off x="1187624" y="5805264"/>
            <a:ext cx="74591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Réalisation : C. </a:t>
            </a:r>
            <a:r>
              <a:rPr lang="fr-FR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Bugeia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 Torres</a:t>
            </a:r>
            <a:endParaRPr lang="pt-B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0607" cy="685800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21</a:t>
            </a:fld>
            <a:endParaRPr lang="fr-FR"/>
          </a:p>
        </p:txBody>
      </p:sp>
      <p:graphicFrame>
        <p:nvGraphicFramePr>
          <p:cNvPr id="7" name="Diagrama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302359"/>
              </p:ext>
            </p:extLst>
          </p:nvPr>
        </p:nvGraphicFramePr>
        <p:xfrm>
          <a:off x="900113" y="1556792"/>
          <a:ext cx="77866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775767" y="0"/>
            <a:ext cx="8229600" cy="868958"/>
          </a:xfrm>
          <a:prstGeom prst="rect">
            <a:avLst/>
          </a:prstGeom>
        </p:spPr>
        <p:txBody>
          <a:bodyPr vert="horz" lIns="87272" tIns="43637" rIns="87272" bIns="43637" rtlCol="0" anchor="ctr">
            <a:norm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j-lt"/>
              </a:rPr>
              <a:t> Gaillon : pôle structurant de la CCEMS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23928" y="908719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+mj-lt"/>
              </a:rPr>
              <a:t>Principaux dysfonctionnements </a:t>
            </a:r>
            <a:endParaRPr lang="fr-FR" i="1" dirty="0">
              <a:latin typeface="+mj-lt"/>
            </a:endParaRPr>
          </a:p>
          <a:p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8518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ua\Dropbox\Estágio\Design\rapport\couverture\page entre chapit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" y="0"/>
            <a:ext cx="9138570" cy="68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31698" y="5064398"/>
            <a:ext cx="7081072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lvl="0" algn="ctr"/>
            <a:r>
              <a:rPr lang="fr-FR" sz="2800" b="1" dirty="0" smtClean="0"/>
              <a:t>Opportunités et atouts du territoire</a:t>
            </a:r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762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2303" cy="6859273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23</a:t>
            </a:fld>
            <a:endParaRPr lang="fr-FR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38" y="1844824"/>
            <a:ext cx="4153853" cy="2937261"/>
          </a:xfrm>
          <a:prstGeom prst="rect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87" y="4070278"/>
            <a:ext cx="2999715" cy="2386294"/>
          </a:xfrm>
          <a:prstGeom prst="rect">
            <a:avLst/>
          </a:prstGeom>
          <a:ln>
            <a:noFill/>
          </a:ln>
          <a:effectLst>
            <a:outerShdw blurRad="292100" dist="381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02" y="1143128"/>
            <a:ext cx="3218759" cy="2560545"/>
          </a:xfrm>
          <a:prstGeom prst="rect">
            <a:avLst/>
          </a:prstGeom>
          <a:ln>
            <a:noFill/>
          </a:ln>
          <a:effectLst>
            <a:outerShdw blurRad="2921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1156765" y="3663380"/>
            <a:ext cx="2491617" cy="41872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marL="300552" indent="-300552" algn="ctr">
              <a:buFont typeface="Arial" pitchFamily="34" charset="0"/>
              <a:buChar char="•"/>
            </a:pPr>
            <a:r>
              <a:rPr lang="fr-FR" sz="2100" dirty="0"/>
              <a:t>Le château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877528" y="6433289"/>
            <a:ext cx="3916379" cy="40409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marL="300552" indent="-300552" algn="ctr">
              <a:buFont typeface="Arial" pitchFamily="34" charset="0"/>
              <a:buChar char="•"/>
            </a:pPr>
            <a:r>
              <a:rPr lang="fr-FR" sz="2100" dirty="0"/>
              <a:t>Un bâti de </a:t>
            </a:r>
            <a:r>
              <a:rPr lang="fr-FR" sz="2100" dirty="0" smtClean="0"/>
              <a:t>qualité</a:t>
            </a:r>
            <a:endParaRPr lang="fr-FR" sz="21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572001" y="4954490"/>
            <a:ext cx="4174429" cy="41872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marL="300552" indent="-300552" algn="ctr">
              <a:buFont typeface="Arial" pitchFamily="34" charset="0"/>
              <a:buChar char="•"/>
            </a:pPr>
            <a:r>
              <a:rPr lang="fr-FR" sz="2100" dirty="0"/>
              <a:t>Des espaces publics d’intérêt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325702" y="5602562"/>
            <a:ext cx="4063919" cy="41872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marL="300552" indent="-300552" algn="ctr">
              <a:buFont typeface="Arial" pitchFamily="34" charset="0"/>
              <a:buChar char="•"/>
            </a:pPr>
            <a:r>
              <a:rPr lang="fr-FR" sz="2100" dirty="0"/>
              <a:t>Un effort de réhabilitation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325702" y="908719"/>
            <a:ext cx="413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+mj-lt"/>
              </a:rPr>
              <a:t>Potentiel du centre bourg</a:t>
            </a:r>
            <a:endParaRPr lang="fr-FR" i="1" dirty="0">
              <a:latin typeface="+mj-lt"/>
            </a:endParaRPr>
          </a:p>
          <a:p>
            <a:endParaRPr lang="fr-FR" i="1" dirty="0"/>
          </a:p>
        </p:txBody>
      </p:sp>
      <p:sp>
        <p:nvSpPr>
          <p:cNvPr id="14" name="Retângulo 3"/>
          <p:cNvSpPr/>
          <p:nvPr/>
        </p:nvSpPr>
        <p:spPr>
          <a:xfrm>
            <a:off x="-108520" y="260648"/>
            <a:ext cx="7081072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lvl="0" algn="ctr"/>
            <a:r>
              <a:rPr lang="fr-FR" sz="2800" dirty="0" smtClean="0"/>
              <a:t>Opportunités et atouts du territoire</a:t>
            </a:r>
            <a:endParaRPr lang="pt-BR" sz="2800" cap="small" dirty="0"/>
          </a:p>
        </p:txBody>
      </p:sp>
      <p:sp>
        <p:nvSpPr>
          <p:cNvPr id="15" name="Retângulo 5"/>
          <p:cNvSpPr/>
          <p:nvPr/>
        </p:nvSpPr>
        <p:spPr>
          <a:xfrm>
            <a:off x="4355976" y="6588943"/>
            <a:ext cx="45614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Photos : J. </a:t>
            </a:r>
            <a:r>
              <a:rPr lang="fr-FR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Poimul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L. Teixeira</a:t>
            </a:r>
            <a:endParaRPr lang="pt-B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2303" cy="6859273"/>
          </a:xfrm>
          <a:prstGeom prst="rect">
            <a:avLst/>
          </a:prstGeom>
        </p:spPr>
      </p:pic>
      <p:pic>
        <p:nvPicPr>
          <p:cNvPr id="6" name="Imagem 7" descr="C:\Users\Lua\Downloads\11535427_10153305594720266_103575756_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"/>
          <a:stretch/>
        </p:blipFill>
        <p:spPr bwMode="auto">
          <a:xfrm>
            <a:off x="1259632" y="1196752"/>
            <a:ext cx="7344816" cy="5434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24</a:t>
            </a:fld>
            <a:endParaRPr lang="fr-FR"/>
          </a:p>
        </p:txBody>
      </p:sp>
      <p:sp>
        <p:nvSpPr>
          <p:cNvPr id="11" name="Retângulo 3"/>
          <p:cNvSpPr/>
          <p:nvPr/>
        </p:nvSpPr>
        <p:spPr>
          <a:xfrm>
            <a:off x="803296" y="260648"/>
            <a:ext cx="7081072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lvl="0"/>
            <a:r>
              <a:rPr lang="fr-FR" sz="2800" dirty="0" smtClean="0"/>
              <a:t>Opportunités et atouts du territoire</a:t>
            </a:r>
            <a:endParaRPr lang="pt-BR" sz="2800" cap="small" dirty="0"/>
          </a:p>
        </p:txBody>
      </p:sp>
      <p:sp>
        <p:nvSpPr>
          <p:cNvPr id="12" name="ZoneTexte 11"/>
          <p:cNvSpPr txBox="1"/>
          <p:nvPr/>
        </p:nvSpPr>
        <p:spPr>
          <a:xfrm>
            <a:off x="4541727" y="908719"/>
            <a:ext cx="413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+mj-lt"/>
              </a:rPr>
              <a:t>Potentiel du centre bourg</a:t>
            </a:r>
            <a:endParaRPr lang="fr-FR" i="1" dirty="0">
              <a:latin typeface="+mj-lt"/>
            </a:endParaRPr>
          </a:p>
          <a:p>
            <a:endParaRPr lang="fr-FR" i="1" dirty="0"/>
          </a:p>
        </p:txBody>
      </p:sp>
      <p:sp>
        <p:nvSpPr>
          <p:cNvPr id="10" name="Retângulo 6"/>
          <p:cNvSpPr/>
          <p:nvPr/>
        </p:nvSpPr>
        <p:spPr>
          <a:xfrm>
            <a:off x="3377343" y="6510536"/>
            <a:ext cx="30668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Réalisation</a:t>
            </a:r>
            <a:r>
              <a:rPr lang="pt-B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: H. Torres, </a:t>
            </a:r>
            <a:r>
              <a:rPr lang="pt-BR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</a:t>
            </a:r>
            <a:r>
              <a:rPr lang="pt-B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: </a:t>
            </a:r>
            <a:r>
              <a:rPr lang="pt-BR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Repérage</a:t>
            </a:r>
            <a:r>
              <a:rPr lang="pt-B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terrain</a:t>
            </a:r>
            <a:r>
              <a:rPr lang="pt-B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pt-BR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juin</a:t>
            </a:r>
            <a:r>
              <a:rPr lang="pt-B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2015</a:t>
            </a:r>
            <a:endParaRPr lang="pt-B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2303" cy="6859273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25</a:t>
            </a:fld>
            <a:endParaRPr lang="fr-FR"/>
          </a:p>
        </p:txBody>
      </p:sp>
      <p:sp>
        <p:nvSpPr>
          <p:cNvPr id="3" name="2 CuadroTexto"/>
          <p:cNvSpPr txBox="1"/>
          <p:nvPr/>
        </p:nvSpPr>
        <p:spPr>
          <a:xfrm>
            <a:off x="3347864" y="97143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Potentiel communal : les dents creuses </a:t>
            </a:r>
            <a:endParaRPr lang="fr-FR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4"/>
          <a:stretch/>
        </p:blipFill>
        <p:spPr bwMode="auto">
          <a:xfrm>
            <a:off x="827584" y="1628800"/>
            <a:ext cx="7920880" cy="46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3"/>
          <p:cNvSpPr/>
          <p:nvPr/>
        </p:nvSpPr>
        <p:spPr>
          <a:xfrm>
            <a:off x="827584" y="260648"/>
            <a:ext cx="6721032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lvl="0"/>
            <a:r>
              <a:rPr lang="fr-FR" sz="2800" dirty="0" smtClean="0"/>
              <a:t>Opportunités et atouts du territoire</a:t>
            </a:r>
            <a:endParaRPr lang="pt-BR" sz="2800" cap="small" dirty="0"/>
          </a:p>
        </p:txBody>
      </p:sp>
      <p:sp>
        <p:nvSpPr>
          <p:cNvPr id="12" name="Retângulo 5"/>
          <p:cNvSpPr/>
          <p:nvPr/>
        </p:nvSpPr>
        <p:spPr>
          <a:xfrm>
            <a:off x="1043608" y="6453336"/>
            <a:ext cx="74591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Réalisation : C. </a:t>
            </a:r>
            <a:r>
              <a:rPr lang="fr-FR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Bugeia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 Torres,  Source : Repérage  sur terrain – mai 2015</a:t>
            </a:r>
            <a:endParaRPr lang="pt-B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2303" cy="6859273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26</a:t>
            </a:fld>
            <a:endParaRPr lang="fr-FR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"/>
          <a:stretch/>
        </p:blipFill>
        <p:spPr>
          <a:xfrm>
            <a:off x="1554849" y="1319440"/>
            <a:ext cx="6329520" cy="52780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9872" y="819840"/>
            <a:ext cx="7718710" cy="653106"/>
          </a:xfrm>
        </p:spPr>
        <p:txBody>
          <a:bodyPr>
            <a:noAutofit/>
          </a:bodyPr>
          <a:lstStyle/>
          <a:p>
            <a:pPr algn="l"/>
            <a:r>
              <a:rPr lang="fr-FR" sz="1800" i="1" dirty="0"/>
              <a:t>Une place stratégique dans l’Axe Seine</a:t>
            </a:r>
          </a:p>
        </p:txBody>
      </p:sp>
      <p:sp>
        <p:nvSpPr>
          <p:cNvPr id="11" name="Retângulo 3"/>
          <p:cNvSpPr/>
          <p:nvPr/>
        </p:nvSpPr>
        <p:spPr>
          <a:xfrm>
            <a:off x="827584" y="260648"/>
            <a:ext cx="6721032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lvl="0"/>
            <a:r>
              <a:rPr lang="fr-FR" sz="2800" dirty="0" smtClean="0"/>
              <a:t>Opportunités et atouts du territoire</a:t>
            </a:r>
            <a:endParaRPr lang="pt-BR" sz="2800" cap="small" dirty="0"/>
          </a:p>
        </p:txBody>
      </p:sp>
      <p:sp>
        <p:nvSpPr>
          <p:cNvPr id="9" name="Retângulo 5"/>
          <p:cNvSpPr/>
          <p:nvPr/>
        </p:nvSpPr>
        <p:spPr>
          <a:xfrm>
            <a:off x="971600" y="6597352"/>
            <a:ext cx="74591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Réalisation : C. </a:t>
            </a:r>
            <a:r>
              <a:rPr lang="fr-FR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Bugeia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 Torres,  Source : Documentation Axe Seine fournie par l’agence AURBSE de Rouen</a:t>
            </a:r>
            <a:endParaRPr lang="pt-B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" y="-1273"/>
            <a:ext cx="9142303" cy="6859273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27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47120" y="908720"/>
            <a:ext cx="584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Potentiel intercommunal et régional</a:t>
            </a:r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005274" y="3115302"/>
            <a:ext cx="46487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Projets en cours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Projet multi thématique : l’Axe Seine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Convention d’objectifs Région, Département et CCEMS signée le 18 mars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Projet de </a:t>
            </a:r>
            <a:r>
              <a:rPr lang="fr-FR" dirty="0" err="1" smtClean="0"/>
              <a:t>PLUi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988288" y="1474489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Gaillon au sein d’un territoire dynamique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 patrimoine naturel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Une forte attractivité touristique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Une place stratégique sur la Seine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Proche de la capitale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2" name="Retângulo 3"/>
          <p:cNvSpPr/>
          <p:nvPr/>
        </p:nvSpPr>
        <p:spPr>
          <a:xfrm>
            <a:off x="827584" y="260648"/>
            <a:ext cx="6721032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lvl="0"/>
            <a:r>
              <a:rPr lang="fr-FR" sz="2800" dirty="0" smtClean="0"/>
              <a:t>Opportunités et atouts du territoire</a:t>
            </a:r>
            <a:endParaRPr lang="pt-BR" sz="2800" cap="small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85" y="1867222"/>
            <a:ext cx="2651787" cy="1988840"/>
          </a:xfrm>
          <a:prstGeom prst="rect">
            <a:avLst/>
          </a:prstGeom>
          <a:ln>
            <a:noFill/>
          </a:ln>
          <a:effectLst>
            <a:outerShdw blurRad="292100" dist="381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74" y="4694537"/>
            <a:ext cx="7820792" cy="1556338"/>
          </a:xfrm>
          <a:prstGeom prst="rect">
            <a:avLst/>
          </a:prstGeom>
          <a:ln>
            <a:noFill/>
          </a:ln>
          <a:effectLst>
            <a:outerShdw blurRad="292100" dist="254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llipse 8"/>
          <p:cNvSpPr/>
          <p:nvPr/>
        </p:nvSpPr>
        <p:spPr>
          <a:xfrm>
            <a:off x="4716016" y="5472706"/>
            <a:ext cx="720080" cy="47657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tângulo 5"/>
          <p:cNvSpPr/>
          <p:nvPr/>
        </p:nvSpPr>
        <p:spPr>
          <a:xfrm>
            <a:off x="1366936" y="6321562"/>
            <a:ext cx="74591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Axe Seine (Crédit 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photo : lefigaro.fr)</a:t>
            </a:r>
            <a:endParaRPr lang="pt-B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tângulo 5"/>
          <p:cNvSpPr/>
          <p:nvPr/>
        </p:nvSpPr>
        <p:spPr>
          <a:xfrm>
            <a:off x="5436096" y="3891405"/>
            <a:ext cx="37322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Giverny, jardin de Monet (Crédit 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photo : </a:t>
            </a:r>
            <a:r>
              <a:rPr lang="fr-FR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J.Poimul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pt-B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ua\Dropbox\Estágio\Design\rapport\couverture\page entre chapit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" y="0"/>
            <a:ext cx="9138570" cy="68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975800" y="5148296"/>
            <a:ext cx="5192399" cy="8818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smtClean="0"/>
              <a:t>Enjeux identifiés sur la commune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2276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6647" y="0"/>
            <a:ext cx="6208334" cy="881885"/>
          </a:xfrm>
        </p:spPr>
        <p:txBody>
          <a:bodyPr>
            <a:noAutofit/>
          </a:bodyPr>
          <a:lstStyle/>
          <a:p>
            <a:pPr algn="l"/>
            <a:r>
              <a:rPr lang="fr-FR" sz="2800" dirty="0" smtClean="0"/>
              <a:t>Enjeux identifiés sur la commune</a:t>
            </a:r>
            <a:endParaRPr lang="fr-FR" sz="28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29</a:t>
            </a:fld>
            <a:endParaRPr lang="fr-FR"/>
          </a:p>
        </p:txBody>
      </p:sp>
      <p:graphicFrame>
        <p:nvGraphicFramePr>
          <p:cNvPr id="8" name="Diagrama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85249"/>
              </p:ext>
            </p:extLst>
          </p:nvPr>
        </p:nvGraphicFramePr>
        <p:xfrm>
          <a:off x="1115616" y="1484784"/>
          <a:ext cx="7427168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932040" y="9087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Rappel de la situation</a:t>
            </a:r>
            <a:endParaRPr lang="fr-FR" i="1" dirty="0"/>
          </a:p>
        </p:txBody>
      </p:sp>
      <p:pic>
        <p:nvPicPr>
          <p:cNvPr id="9" name="Picture 2" descr="C:\Users\Lua\Desktop\Design\rapport\4.Bleu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0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ua\Dropbox\Estágio\Design\rapport\couverture\page entre chapit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" y="0"/>
            <a:ext cx="9138570" cy="68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32167" y="5064398"/>
            <a:ext cx="5356985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lvl="0" algn="ctr"/>
            <a:r>
              <a:rPr lang="fr-FR" sz="2800" b="1" dirty="0" smtClean="0"/>
              <a:t>Contexte du stage</a:t>
            </a:r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29839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30</a:t>
            </a:fld>
            <a:endParaRPr lang="fr-FR"/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516143"/>
              </p:ext>
            </p:extLst>
          </p:nvPr>
        </p:nvGraphicFramePr>
        <p:xfrm>
          <a:off x="858277" y="1339059"/>
          <a:ext cx="8085515" cy="4963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Hoja de cálculo" r:id="rId4" imgW="14544580" imgH="5057669" progId="Excel.Sheet.12">
                  <p:embed/>
                </p:oleObj>
              </mc:Choice>
              <mc:Fallback>
                <p:oleObj name="Hoja de cálculo" r:id="rId4" imgW="14544580" imgH="50576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8277" y="1339059"/>
                        <a:ext cx="8085515" cy="4963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Elipse"/>
          <p:cNvSpPr/>
          <p:nvPr/>
        </p:nvSpPr>
        <p:spPr>
          <a:xfrm>
            <a:off x="6603960" y="4735212"/>
            <a:ext cx="307873" cy="2612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sp>
        <p:nvSpPr>
          <p:cNvPr id="7" name="6 Elipse"/>
          <p:cNvSpPr/>
          <p:nvPr/>
        </p:nvSpPr>
        <p:spPr>
          <a:xfrm>
            <a:off x="6603960" y="3820863"/>
            <a:ext cx="307873" cy="2612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sp>
        <p:nvSpPr>
          <p:cNvPr id="5" name="4 Rectángulo"/>
          <p:cNvSpPr/>
          <p:nvPr/>
        </p:nvSpPr>
        <p:spPr>
          <a:xfrm>
            <a:off x="6388548" y="2188098"/>
            <a:ext cx="861948" cy="457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sp>
        <p:nvSpPr>
          <p:cNvPr id="9" name="8 Elipse"/>
          <p:cNvSpPr/>
          <p:nvPr/>
        </p:nvSpPr>
        <p:spPr>
          <a:xfrm>
            <a:off x="7835450" y="2384029"/>
            <a:ext cx="307873" cy="2612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sp>
        <p:nvSpPr>
          <p:cNvPr id="10" name="9 Elipse"/>
          <p:cNvSpPr/>
          <p:nvPr/>
        </p:nvSpPr>
        <p:spPr>
          <a:xfrm>
            <a:off x="8697494" y="2384029"/>
            <a:ext cx="307873" cy="2612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sp>
        <p:nvSpPr>
          <p:cNvPr id="11" name="10 Rectángulo"/>
          <p:cNvSpPr/>
          <p:nvPr/>
        </p:nvSpPr>
        <p:spPr>
          <a:xfrm>
            <a:off x="7410365" y="4735212"/>
            <a:ext cx="1163980" cy="261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72527" y="836712"/>
            <a:ext cx="6084249" cy="562074"/>
          </a:xfrm>
        </p:spPr>
        <p:txBody>
          <a:bodyPr>
            <a:noAutofit/>
          </a:bodyPr>
          <a:lstStyle/>
          <a:p>
            <a:pPr algn="l"/>
            <a:r>
              <a:rPr lang="fr-FR" sz="1800" i="1" dirty="0" smtClean="0"/>
              <a:t>Scénarii à 2030</a:t>
            </a:r>
            <a:endParaRPr lang="fr-FR" sz="1800" i="1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826647" y="0"/>
            <a:ext cx="6208334" cy="8818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smtClean="0"/>
              <a:t>Enjeux identifiés sur la commune</a:t>
            </a:r>
            <a:endParaRPr lang="fr-FR" sz="2800" dirty="0"/>
          </a:p>
        </p:txBody>
      </p:sp>
      <p:pic>
        <p:nvPicPr>
          <p:cNvPr id="15" name="Picture 2" descr="C:\Users\Lua\Desktop\Design\rapport\4.Ble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7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5" grpId="0" animBg="1"/>
      <p:bldP spid="5" grpId="1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" r="9414" b="7263"/>
          <a:stretch/>
        </p:blipFill>
        <p:spPr bwMode="auto">
          <a:xfrm>
            <a:off x="1246975" y="1077817"/>
            <a:ext cx="5461823" cy="578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4596" y="1665612"/>
            <a:ext cx="4140978" cy="1240902"/>
          </a:xfrm>
        </p:spPr>
        <p:txBody>
          <a:bodyPr>
            <a:noAutofit/>
          </a:bodyPr>
          <a:lstStyle/>
          <a:p>
            <a:r>
              <a:rPr lang="fr-FR" sz="2100" b="1" dirty="0"/>
              <a:t>Maintien de la population</a:t>
            </a:r>
          </a:p>
          <a:p>
            <a:r>
              <a:rPr lang="fr-FR" sz="2100" b="1" dirty="0"/>
              <a:t>Renforcement de l’attractivité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31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26647" y="0"/>
            <a:ext cx="6208334" cy="881885"/>
          </a:xfrm>
        </p:spPr>
        <p:txBody>
          <a:bodyPr>
            <a:noAutofit/>
          </a:bodyPr>
          <a:lstStyle/>
          <a:p>
            <a:pPr algn="l"/>
            <a:r>
              <a:rPr lang="fr-FR" sz="2800" dirty="0" smtClean="0"/>
              <a:t>Enjeux identifiés sur la commune</a:t>
            </a:r>
            <a:endParaRPr lang="fr-FR" sz="2800" dirty="0"/>
          </a:p>
        </p:txBody>
      </p:sp>
      <p:pic>
        <p:nvPicPr>
          <p:cNvPr id="9" name="Picture 2" descr="C:\Users\Lua\Desktop\Design\rapport\4.Ble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0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ua\Dropbox\Estágio\Design\rapport\couverture\page entre chapit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" y="0"/>
            <a:ext cx="9138570" cy="68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31698" y="5064398"/>
            <a:ext cx="7081072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lvl="0" algn="ctr"/>
            <a:r>
              <a:rPr lang="fr-FR" sz="2800" b="1" dirty="0" smtClean="0"/>
              <a:t> Stratégie proposée aux élus</a:t>
            </a:r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23927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1"/>
            <a:ext cx="9142303" cy="685927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5953" y="163467"/>
            <a:ext cx="6034305" cy="587797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Stratégie à l’échelle du centre bourg </a:t>
            </a:r>
            <a:endParaRPr lang="fr-FR" sz="28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33</a:t>
            </a:fld>
            <a:endParaRPr lang="fr-FR"/>
          </a:p>
        </p:txBody>
      </p:sp>
      <p:pic>
        <p:nvPicPr>
          <p:cNvPr id="6" name="5 Imagen"/>
          <p:cNvPicPr/>
          <p:nvPr/>
        </p:nvPicPr>
        <p:blipFill rotWithShape="1">
          <a:blip r:embed="rId4"/>
          <a:srcRect l="52861" t="34597" r="21968" b="10046"/>
          <a:stretch/>
        </p:blipFill>
        <p:spPr bwMode="auto">
          <a:xfrm>
            <a:off x="1043608" y="1143128"/>
            <a:ext cx="4741239" cy="5616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812489" y="1916832"/>
            <a:ext cx="30799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Situation  actuelle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Peu de renouvellement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Dégradation du centre bourg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Migration des commerces</a:t>
            </a:r>
          </a:p>
          <a:p>
            <a:endParaRPr lang="fr-FR" dirty="0" smtClean="0"/>
          </a:p>
          <a:p>
            <a:r>
              <a:rPr lang="fr-FR" b="1" dirty="0" smtClean="0"/>
              <a:t>Objectifs 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Redonner une image attractive au centre bourg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Réduire </a:t>
            </a:r>
            <a:r>
              <a:rPr lang="fr-FR" dirty="0" smtClean="0"/>
              <a:t>la vacance résidentielle </a:t>
            </a:r>
            <a:r>
              <a:rPr lang="fr-FR" dirty="0"/>
              <a:t>et commerciale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Valoriser l’identité du centre bourg et son patrimoine bâti de qualité</a:t>
            </a:r>
          </a:p>
          <a:p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18861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1"/>
            <a:ext cx="9142303" cy="6859273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34</a:t>
            </a:fld>
            <a:endParaRPr lang="fr-FR"/>
          </a:p>
        </p:txBody>
      </p:sp>
      <p:sp>
        <p:nvSpPr>
          <p:cNvPr id="8" name="8 Título"/>
          <p:cNvSpPr>
            <a:spLocks noGrp="1"/>
          </p:cNvSpPr>
          <p:nvPr>
            <p:ph type="title"/>
          </p:nvPr>
        </p:nvSpPr>
        <p:spPr>
          <a:xfrm>
            <a:off x="-36512" y="-99392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Stratégie à l’échelle de la commune</a:t>
            </a:r>
            <a:endParaRPr lang="fr-FR" sz="2800" b="1" dirty="0"/>
          </a:p>
        </p:txBody>
      </p:sp>
      <p:pic>
        <p:nvPicPr>
          <p:cNvPr id="7" name="6 Imagen"/>
          <p:cNvPicPr/>
          <p:nvPr/>
        </p:nvPicPr>
        <p:blipFill rotWithShape="1">
          <a:blip r:embed="rId4"/>
          <a:srcRect l="36842" t="33633" r="49428" b="20222"/>
          <a:stretch/>
        </p:blipFill>
        <p:spPr bwMode="auto">
          <a:xfrm>
            <a:off x="1691680" y="1412776"/>
            <a:ext cx="2664296" cy="44327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788024" y="1796234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Situation actuelle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Baisse des constructions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Peu de renouvellement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Dégradation du centre bourg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Étalement urbain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r>
              <a:rPr lang="fr-FR" b="1" dirty="0" smtClean="0"/>
              <a:t>Objectifs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Favoriser le renouvellement urbain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Améliorer l’attractivité de la commune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Relancer la construction (de manière réfléchie)</a:t>
            </a:r>
          </a:p>
        </p:txBody>
      </p:sp>
    </p:spTree>
    <p:extLst>
      <p:ext uri="{BB962C8B-B14F-4D97-AF65-F5344CB8AC3E}">
        <p14:creationId xmlns:p14="http://schemas.microsoft.com/office/powerpoint/2010/main" val="32368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1"/>
            <a:ext cx="9142303" cy="6859273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3BAA-591D-478A-BFCD-3B5A3FE9F25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774702" y="65311"/>
            <a:ext cx="6075556" cy="751264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Stratégie à l’échelle de la CCEMS</a:t>
            </a:r>
            <a:endParaRPr lang="fr-FR" sz="2800" b="1" dirty="0"/>
          </a:p>
        </p:txBody>
      </p:sp>
      <p:pic>
        <p:nvPicPr>
          <p:cNvPr id="7" name="6 Imagen"/>
          <p:cNvPicPr/>
          <p:nvPr/>
        </p:nvPicPr>
        <p:blipFill rotWithShape="1">
          <a:blip r:embed="rId4"/>
          <a:srcRect l="21830" t="33783" r="64760" b="33109"/>
          <a:stretch/>
        </p:blipFill>
        <p:spPr bwMode="auto">
          <a:xfrm>
            <a:off x="957569" y="1803178"/>
            <a:ext cx="2894351" cy="3854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427984" y="1956896"/>
            <a:ext cx="3816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Situation actuelle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 manque de coordination entre communes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 étalement urbain</a:t>
            </a:r>
          </a:p>
          <a:p>
            <a:endParaRPr lang="fr-FR" dirty="0" smtClean="0"/>
          </a:p>
          <a:p>
            <a:r>
              <a:rPr lang="fr-FR" b="1" dirty="0" smtClean="0"/>
              <a:t>Objectifs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Limiter la concurrence entre communes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Favoriser le renouvellement urbain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Limiter l’étalement urbain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9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2303" cy="6859273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36</a:t>
            </a:fld>
            <a:endParaRPr lang="fr-FR"/>
          </a:p>
        </p:txBody>
      </p:sp>
      <p:graphicFrame>
        <p:nvGraphicFramePr>
          <p:cNvPr id="5" name="Diagramme 1"/>
          <p:cNvGraphicFramePr/>
          <p:nvPr>
            <p:extLst>
              <p:ext uri="{D42A27DB-BD31-4B8C-83A1-F6EECF244321}">
                <p14:modId xmlns:p14="http://schemas.microsoft.com/office/powerpoint/2010/main" val="143492812"/>
              </p:ext>
            </p:extLst>
          </p:nvPr>
        </p:nvGraphicFramePr>
        <p:xfrm>
          <a:off x="954212" y="1188343"/>
          <a:ext cx="8123634" cy="5120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971600" y="18864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Une stratégie globale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1259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4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2303" cy="6859273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3135778" y="1665613"/>
            <a:ext cx="2876382" cy="4974878"/>
            <a:chOff x="2574034" y="116632"/>
            <a:chExt cx="3758628" cy="6552728"/>
          </a:xfrm>
        </p:grpSpPr>
        <p:sp>
          <p:nvSpPr>
            <p:cNvPr id="6" name="5 Rectángulo"/>
            <p:cNvSpPr/>
            <p:nvPr/>
          </p:nvSpPr>
          <p:spPr>
            <a:xfrm>
              <a:off x="2581051" y="347464"/>
              <a:ext cx="3744595" cy="425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fr-FR" sz="1500" dirty="0"/>
                <a:t>Création d’un </a:t>
              </a:r>
              <a:r>
                <a:rPr lang="fr-FR" sz="1500" dirty="0" err="1"/>
                <a:t>PLUi</a:t>
              </a:r>
              <a:endParaRPr lang="fr-FR" sz="1500" dirty="0"/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2574034" y="116632"/>
              <a:ext cx="3758628" cy="830997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500"/>
            </a:p>
          </p:txBody>
        </p:sp>
        <p:sp>
          <p:nvSpPr>
            <p:cNvPr id="8" name="7 Rectángulo redondeado"/>
            <p:cNvSpPr/>
            <p:nvPr/>
          </p:nvSpPr>
          <p:spPr>
            <a:xfrm>
              <a:off x="2574034" y="1229851"/>
              <a:ext cx="3758628" cy="830997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500"/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2574034" y="2381979"/>
              <a:ext cx="3758628" cy="830997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500"/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2574034" y="3534107"/>
              <a:ext cx="3758628" cy="830997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500"/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2574034" y="4686235"/>
              <a:ext cx="3758628" cy="830997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500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2574034" y="5838363"/>
              <a:ext cx="3758628" cy="830997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50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2574034" y="1322184"/>
              <a:ext cx="3758628" cy="729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fr-FR" sz="1500" dirty="0"/>
                <a:t>Baisse de la concurrence entre communes de la CCEMS </a:t>
              </a: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2574034" y="2474310"/>
              <a:ext cx="3758628" cy="729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fr-FR" sz="1500" dirty="0"/>
                <a:t>Meilleure planification du développement de Gaillon</a:t>
              </a: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574034" y="3626438"/>
              <a:ext cx="3758628" cy="729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fr-FR" sz="1500" dirty="0"/>
                <a:t>Une politique de l’habitat qui favorise le renouvellement</a:t>
              </a: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2574034" y="4917068"/>
              <a:ext cx="3758628" cy="425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fr-FR" sz="1500" dirty="0"/>
                <a:t>Une commune plus attractive</a:t>
              </a: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2574034" y="5930695"/>
              <a:ext cx="3758628" cy="729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fr-FR" sz="1500" dirty="0"/>
                <a:t>Une Communauté des communes plus attractive</a:t>
              </a:r>
            </a:p>
          </p:txBody>
        </p:sp>
        <p:cxnSp>
          <p:nvCxnSpPr>
            <p:cNvPr id="18" name="17 Conector recto de flecha"/>
            <p:cNvCxnSpPr/>
            <p:nvPr/>
          </p:nvCxnSpPr>
          <p:spPr>
            <a:xfrm>
              <a:off x="4453348" y="947629"/>
              <a:ext cx="0" cy="282222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>
              <a:off x="4453348" y="2060848"/>
              <a:ext cx="0" cy="321131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>
              <a:stCxn id="9" idx="2"/>
              <a:endCxn id="10" idx="0"/>
            </p:cNvCxnSpPr>
            <p:nvPr/>
          </p:nvCxnSpPr>
          <p:spPr>
            <a:xfrm>
              <a:off x="4453348" y="3212976"/>
              <a:ext cx="0" cy="321131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>
              <a:stCxn id="10" idx="2"/>
              <a:endCxn id="11" idx="0"/>
            </p:cNvCxnSpPr>
            <p:nvPr/>
          </p:nvCxnSpPr>
          <p:spPr>
            <a:xfrm>
              <a:off x="4453348" y="4365104"/>
              <a:ext cx="0" cy="321131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>
              <a:stCxn id="11" idx="2"/>
              <a:endCxn id="12" idx="0"/>
            </p:cNvCxnSpPr>
            <p:nvPr/>
          </p:nvCxnSpPr>
          <p:spPr>
            <a:xfrm>
              <a:off x="4453348" y="5517232"/>
              <a:ext cx="0" cy="321131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5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37</a:t>
            </a:fld>
            <a:endParaRPr lang="fr-FR"/>
          </a:p>
        </p:txBody>
      </p:sp>
      <p:sp>
        <p:nvSpPr>
          <p:cNvPr id="4" name="3 CuadroTexto"/>
          <p:cNvSpPr txBox="1"/>
          <p:nvPr/>
        </p:nvSpPr>
        <p:spPr>
          <a:xfrm>
            <a:off x="2123728" y="1038940"/>
            <a:ext cx="5988294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fr-FR" i="1" dirty="0" smtClean="0"/>
              <a:t>A mettre en place à différentes échelles territoriales</a:t>
            </a:r>
            <a:endParaRPr lang="fr-FR" i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971600" y="18864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Une stratégie globale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7593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4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2303" cy="6859273"/>
          </a:xfrm>
          <a:prstGeom prst="rect">
            <a:avLst/>
          </a:prstGeom>
        </p:spPr>
      </p:pic>
      <p:grpSp>
        <p:nvGrpSpPr>
          <p:cNvPr id="23" name="22 Grupo"/>
          <p:cNvGrpSpPr/>
          <p:nvPr/>
        </p:nvGrpSpPr>
        <p:grpSpPr>
          <a:xfrm>
            <a:off x="2500439" y="1628800"/>
            <a:ext cx="4879873" cy="4761729"/>
            <a:chOff x="206718" y="383296"/>
            <a:chExt cx="8518229" cy="5254145"/>
          </a:xfrm>
        </p:grpSpPr>
        <p:sp>
          <p:nvSpPr>
            <p:cNvPr id="24" name="23 Rectángulo redondeado"/>
            <p:cNvSpPr/>
            <p:nvPr/>
          </p:nvSpPr>
          <p:spPr>
            <a:xfrm>
              <a:off x="2562167" y="383296"/>
              <a:ext cx="3758628" cy="830997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6611741" y="2465310"/>
              <a:ext cx="2113206" cy="1200329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206718" y="2465310"/>
              <a:ext cx="2113206" cy="1200329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2098754" y="4437112"/>
              <a:ext cx="2113206" cy="1200329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5099573" y="4437112"/>
              <a:ext cx="2113206" cy="1200329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9" name="28 Rectángulo redondeado"/>
            <p:cNvSpPr/>
            <p:nvPr/>
          </p:nvSpPr>
          <p:spPr>
            <a:xfrm>
              <a:off x="2861498" y="2649976"/>
              <a:ext cx="3168352" cy="8309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2861497" y="2822270"/>
              <a:ext cx="3168352" cy="491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Une commune plus attractive</a:t>
              </a: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2641281" y="475628"/>
              <a:ext cx="3600400" cy="491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Une politique de renouvellement de l’habitat</a:t>
              </a: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6611739" y="2742308"/>
              <a:ext cx="2113208" cy="491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Amélioration des mobilités</a:t>
              </a: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5099571" y="4714109"/>
              <a:ext cx="2113208" cy="491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Développement économique</a:t>
              </a: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2098753" y="4714109"/>
              <a:ext cx="2113206" cy="491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Développement du tourisme</a:t>
              </a: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327217" y="2742308"/>
              <a:ext cx="1872209" cy="687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Amélioration du cadre de vie</a:t>
              </a:r>
            </a:p>
          </p:txBody>
        </p:sp>
        <p:cxnSp>
          <p:nvCxnSpPr>
            <p:cNvPr id="36" name="35 Conector recto de flecha"/>
            <p:cNvCxnSpPr>
              <a:stCxn id="26" idx="3"/>
            </p:cNvCxnSpPr>
            <p:nvPr/>
          </p:nvCxnSpPr>
          <p:spPr>
            <a:xfrm flipV="1">
              <a:off x="2319924" y="3065474"/>
              <a:ext cx="541574" cy="1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 de flecha"/>
            <p:cNvCxnSpPr>
              <a:stCxn id="29" idx="2"/>
              <a:endCxn id="28" idx="0"/>
            </p:cNvCxnSpPr>
            <p:nvPr/>
          </p:nvCxnSpPr>
          <p:spPr>
            <a:xfrm>
              <a:off x="4445674" y="3480973"/>
              <a:ext cx="1710502" cy="956139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 de flecha"/>
            <p:cNvCxnSpPr>
              <a:stCxn id="27" idx="0"/>
              <a:endCxn id="29" idx="2"/>
            </p:cNvCxnSpPr>
            <p:nvPr/>
          </p:nvCxnSpPr>
          <p:spPr>
            <a:xfrm flipV="1">
              <a:off x="3155357" y="3480973"/>
              <a:ext cx="1290317" cy="956139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curvado"/>
            <p:cNvCxnSpPr>
              <a:stCxn id="24" idx="1"/>
              <a:endCxn id="26" idx="0"/>
            </p:cNvCxnSpPr>
            <p:nvPr/>
          </p:nvCxnSpPr>
          <p:spPr>
            <a:xfrm rot="10800000" flipV="1">
              <a:off x="1263321" y="798794"/>
              <a:ext cx="1298846" cy="1666515"/>
            </a:xfrm>
            <a:prstGeom prst="curvedConnector2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curvado"/>
            <p:cNvCxnSpPr>
              <a:stCxn id="28" idx="3"/>
              <a:endCxn id="25" idx="2"/>
            </p:cNvCxnSpPr>
            <p:nvPr/>
          </p:nvCxnSpPr>
          <p:spPr>
            <a:xfrm flipV="1">
              <a:off x="7212779" y="3665639"/>
              <a:ext cx="455565" cy="1371638"/>
            </a:xfrm>
            <a:prstGeom prst="curvedConnector2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 de flecha"/>
            <p:cNvCxnSpPr>
              <a:stCxn id="25" idx="1"/>
              <a:endCxn id="29" idx="3"/>
            </p:cNvCxnSpPr>
            <p:nvPr/>
          </p:nvCxnSpPr>
          <p:spPr>
            <a:xfrm flipH="1">
              <a:off x="6029850" y="3065475"/>
              <a:ext cx="581891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41 Elipse"/>
            <p:cNvSpPr/>
            <p:nvPr/>
          </p:nvSpPr>
          <p:spPr>
            <a:xfrm>
              <a:off x="3046848" y="1569719"/>
              <a:ext cx="2797652" cy="6701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3046850" y="1623813"/>
              <a:ext cx="2797651" cy="491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Maintien de la population</a:t>
              </a:r>
            </a:p>
          </p:txBody>
        </p:sp>
        <p:cxnSp>
          <p:nvCxnSpPr>
            <p:cNvPr id="44" name="43 Conector recto de flecha"/>
            <p:cNvCxnSpPr>
              <a:stCxn id="42" idx="4"/>
              <a:endCxn id="29" idx="0"/>
            </p:cNvCxnSpPr>
            <p:nvPr/>
          </p:nvCxnSpPr>
          <p:spPr>
            <a:xfrm>
              <a:off x="4445674" y="2239859"/>
              <a:ext cx="0" cy="410117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 de flecha"/>
            <p:cNvCxnSpPr>
              <a:stCxn id="24" idx="2"/>
              <a:endCxn id="42" idx="0"/>
            </p:cNvCxnSpPr>
            <p:nvPr/>
          </p:nvCxnSpPr>
          <p:spPr>
            <a:xfrm>
              <a:off x="4441481" y="1214293"/>
              <a:ext cx="4193" cy="35542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curvado"/>
            <p:cNvCxnSpPr>
              <a:stCxn id="26" idx="2"/>
              <a:endCxn id="34" idx="1"/>
            </p:cNvCxnSpPr>
            <p:nvPr/>
          </p:nvCxnSpPr>
          <p:spPr>
            <a:xfrm rot="16200000" flipH="1">
              <a:off x="1033970" y="3894989"/>
              <a:ext cx="1294132" cy="835431"/>
            </a:xfrm>
            <a:prstGeom prst="curvedConnector2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 de flecha"/>
            <p:cNvCxnSpPr>
              <a:stCxn id="34" idx="3"/>
              <a:endCxn id="33" idx="1"/>
            </p:cNvCxnSpPr>
            <p:nvPr/>
          </p:nvCxnSpPr>
          <p:spPr>
            <a:xfrm>
              <a:off x="4211959" y="4959771"/>
              <a:ext cx="887612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5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38</a:t>
            </a:fld>
            <a:endParaRPr lang="fr-FR"/>
          </a:p>
        </p:txBody>
      </p:sp>
      <p:sp>
        <p:nvSpPr>
          <p:cNvPr id="48" name="47 CuadroTexto"/>
          <p:cNvSpPr txBox="1"/>
          <p:nvPr/>
        </p:nvSpPr>
        <p:spPr>
          <a:xfrm>
            <a:off x="3131840" y="982838"/>
            <a:ext cx="4074363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fr-FR" i="1" dirty="0" smtClean="0"/>
              <a:t>Qui aura des impacts sur tous les secteurs</a:t>
            </a:r>
            <a:endParaRPr lang="fr-FR" i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971600" y="18864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Une stratégie globale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4548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2303" cy="6859273"/>
          </a:xfrm>
          <a:prstGeom prst="rect">
            <a:avLst/>
          </a:prstGeom>
        </p:spPr>
      </p:pic>
      <p:sp>
        <p:nvSpPr>
          <p:cNvPr id="56" name="5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39</a:t>
            </a:fld>
            <a:endParaRPr lang="fr-FR"/>
          </a:p>
        </p:txBody>
      </p:sp>
      <p:sp>
        <p:nvSpPr>
          <p:cNvPr id="2" name="1 CuadroTexto"/>
          <p:cNvSpPr txBox="1"/>
          <p:nvPr/>
        </p:nvSpPr>
        <p:spPr>
          <a:xfrm>
            <a:off x="827584" y="18864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Conclusion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115616" y="126876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82" y="4092584"/>
            <a:ext cx="6099305" cy="2402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ângulo 5"/>
          <p:cNvSpPr/>
          <p:nvPr/>
        </p:nvSpPr>
        <p:spPr>
          <a:xfrm>
            <a:off x="1115616" y="6556707"/>
            <a:ext cx="74591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Gaillon (Crédit photo :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dronestagr.am</a:t>
            </a:r>
            <a:r>
              <a:rPr lang="fr-FR" sz="900" dirty="0" smtClean="0"/>
              <a:t>)</a:t>
            </a:r>
            <a:endParaRPr lang="pt-B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41872" y="1268760"/>
            <a:ext cx="6480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Une l</a:t>
            </a:r>
            <a:r>
              <a:rPr lang="fr-FR" dirty="0" smtClean="0"/>
              <a:t>ocalisation </a:t>
            </a:r>
            <a:r>
              <a:rPr lang="fr-FR" dirty="0" smtClean="0"/>
              <a:t>stratégique en Haute-Normandie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 pôle </a:t>
            </a:r>
            <a:r>
              <a:rPr lang="fr-FR" dirty="0" smtClean="0"/>
              <a:t>structurant de la CCEMS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Des dysfonctionnements </a:t>
            </a:r>
            <a:r>
              <a:rPr lang="fr-FR" dirty="0" smtClean="0"/>
              <a:t>notables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Des opportunités et des atouts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Stratégie à adopter ?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6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0607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5953" y="163468"/>
            <a:ext cx="7142646" cy="653106"/>
          </a:xfrm>
        </p:spPr>
        <p:txBody>
          <a:bodyPr>
            <a:noAutofit/>
          </a:bodyPr>
          <a:lstStyle/>
          <a:p>
            <a:pPr algn="l"/>
            <a:r>
              <a:rPr lang="fr-FR" sz="2800" dirty="0" smtClean="0"/>
              <a:t>Contexte du stage</a:t>
            </a:r>
            <a:endParaRPr lang="fr-FR" sz="2800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4</a:t>
            </a:fld>
            <a:endParaRPr lang="fr-FR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 r="25000" b="7961"/>
          <a:stretch/>
        </p:blipFill>
        <p:spPr>
          <a:xfrm>
            <a:off x="5076056" y="1334497"/>
            <a:ext cx="3913517" cy="35346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93439" y="1700808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Gaillon : une commune de l’Eure en Haute Normandie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 50 km de Rouen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 100 km de Paris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Elle compte 7 352 habitants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commune a fait appel au CAUE27 pour l’année 2015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059832" y="9087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Présentation de la commande municipale</a:t>
            </a:r>
            <a:endParaRPr lang="fr-FR" i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8" t="-2590" b="65295"/>
          <a:stretch/>
        </p:blipFill>
        <p:spPr>
          <a:xfrm>
            <a:off x="5234644" y="1334497"/>
            <a:ext cx="3528392" cy="345488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93439" y="4732934"/>
            <a:ext cx="782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Intitulé de la commande : </a:t>
            </a:r>
            <a:endParaRPr lang="fr-FR" dirty="0"/>
          </a:p>
          <a:p>
            <a:r>
              <a:rPr lang="fr-FR" dirty="0"/>
              <a:t> </a:t>
            </a:r>
            <a:r>
              <a:rPr lang="fr-FR" b="1" dirty="0"/>
              <a:t>Accompagnement dans l’élaboration d’une stratégie de développement et d’aménagement urbain du quartier de la Grange Dîme</a:t>
            </a:r>
            <a:endParaRPr lang="fr-FR" dirty="0"/>
          </a:p>
        </p:txBody>
      </p:sp>
      <p:sp>
        <p:nvSpPr>
          <p:cNvPr id="11" name="Retângulo 5"/>
          <p:cNvSpPr/>
          <p:nvPr/>
        </p:nvSpPr>
        <p:spPr>
          <a:xfrm>
            <a:off x="5234644" y="4782344"/>
            <a:ext cx="35858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Réalisation : H. Torres</a:t>
            </a:r>
            <a:endParaRPr lang="pt-B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2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ua\Dropbox\Estágio\Design\rapport\couverture\couverture rap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" y="0"/>
            <a:ext cx="9138570" cy="68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308550" y="5371990"/>
            <a:ext cx="7142646" cy="586217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just"/>
            <a:r>
              <a:rPr lang="fr-FR" sz="3200" b="1" dirty="0"/>
              <a:t>Merci pour votre attention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680342" y="4408660"/>
            <a:ext cx="3640640" cy="41872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fr-FR" sz="2100" b="1" dirty="0"/>
              <a:t>Présentation du 3 juillet 2015</a:t>
            </a:r>
          </a:p>
        </p:txBody>
      </p:sp>
    </p:spTree>
    <p:extLst>
      <p:ext uri="{BB962C8B-B14F-4D97-AF65-F5344CB8AC3E}">
        <p14:creationId xmlns:p14="http://schemas.microsoft.com/office/powerpoint/2010/main" val="18000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0607" cy="68580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815953" y="163468"/>
            <a:ext cx="7142646" cy="653106"/>
          </a:xfrm>
        </p:spPr>
        <p:txBody>
          <a:bodyPr>
            <a:noAutofit/>
          </a:bodyPr>
          <a:lstStyle/>
          <a:p>
            <a:pPr algn="l"/>
            <a:r>
              <a:rPr lang="fr-FR" sz="2800" dirty="0" smtClean="0"/>
              <a:t>Contexte du stage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059832" y="9087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Présentation de la commande municipale</a:t>
            </a:r>
            <a:endParaRPr lang="fr-FR" i="1" dirty="0"/>
          </a:p>
        </p:txBody>
      </p:sp>
      <p:sp>
        <p:nvSpPr>
          <p:cNvPr id="13" name="Retângulo 5"/>
          <p:cNvSpPr/>
          <p:nvPr/>
        </p:nvSpPr>
        <p:spPr>
          <a:xfrm>
            <a:off x="755576" y="6150496"/>
            <a:ext cx="82809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Réalisation : H. Torres</a:t>
            </a:r>
            <a:endParaRPr lang="pt-B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75" y="1466056"/>
            <a:ext cx="7741897" cy="541932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940152" y="4581128"/>
            <a:ext cx="270660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La Grange Dîme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23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8</a:t>
            </a:r>
            <a:r>
              <a:rPr lang="fr-FR" dirty="0" smtClean="0"/>
              <a:t> propriétaires fonciers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Zone Au depuis 2008</a:t>
            </a:r>
            <a:endParaRPr lang="fr-FR" dirty="0"/>
          </a:p>
        </p:txBody>
      </p:sp>
      <p:cxnSp>
        <p:nvCxnSpPr>
          <p:cNvPr id="6" name="5 Conector recto de flecha"/>
          <p:cNvCxnSpPr/>
          <p:nvPr/>
        </p:nvCxnSpPr>
        <p:spPr>
          <a:xfrm flipH="1" flipV="1">
            <a:off x="5940152" y="4077072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5</a:t>
            </a:fld>
            <a:endParaRPr lang="fr-FR" dirty="0"/>
          </a:p>
        </p:txBody>
      </p:sp>
      <p:sp>
        <p:nvSpPr>
          <p:cNvPr id="12" name="Retângulo 5"/>
          <p:cNvSpPr/>
          <p:nvPr/>
        </p:nvSpPr>
        <p:spPr>
          <a:xfrm>
            <a:off x="1187624" y="6006480"/>
            <a:ext cx="74591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Réalisation : C. </a:t>
            </a:r>
            <a:r>
              <a:rPr lang="fr-FR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Bugeia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H. Torres</a:t>
            </a:r>
            <a:endParaRPr lang="pt-B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ua\Dropbox\Estágio\Design\rapport\couverture\page entre chapit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" y="0"/>
            <a:ext cx="9138570" cy="68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31698" y="5064398"/>
            <a:ext cx="7081072" cy="977027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lvl="0" algn="ctr"/>
            <a:r>
              <a:rPr lang="fr-FR" sz="2800" b="1" dirty="0"/>
              <a:t>Gaillon, un pôle structurant de la CCEMS qui rencontre des limites dans son développement</a:t>
            </a:r>
            <a:endParaRPr lang="pt-BR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30309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0607" cy="6858000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7</a:t>
            </a:fld>
            <a:endParaRPr lang="fr-FR" dirty="0"/>
          </a:p>
        </p:txBody>
      </p:sp>
      <p:pic>
        <p:nvPicPr>
          <p:cNvPr id="10" name="Imag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47" y="1339060"/>
            <a:ext cx="7921998" cy="4832986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75767" y="0"/>
            <a:ext cx="6172497" cy="868958"/>
          </a:xfrm>
        </p:spPr>
        <p:txBody>
          <a:bodyPr>
            <a:normAutofit/>
          </a:bodyPr>
          <a:lstStyle/>
          <a:p>
            <a:pPr algn="l"/>
            <a:r>
              <a:rPr lang="fr-FR" sz="2800" dirty="0"/>
              <a:t> </a:t>
            </a:r>
            <a:r>
              <a:rPr lang="fr-FR" sz="2800" dirty="0" smtClean="0"/>
              <a:t>Gaillon : pôle </a:t>
            </a:r>
            <a:r>
              <a:rPr lang="fr-FR" sz="2800" dirty="0"/>
              <a:t>structurant de la CCEMS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55776" y="908719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La </a:t>
            </a:r>
            <a:r>
              <a:rPr lang="fr-FR" i="1" dirty="0"/>
              <a:t> </a:t>
            </a:r>
            <a:r>
              <a:rPr lang="fr-FR" i="1" dirty="0" smtClean="0"/>
              <a:t>CC Eure </a:t>
            </a:r>
            <a:r>
              <a:rPr lang="fr-FR" i="1" dirty="0" err="1" smtClean="0"/>
              <a:t>Madrie</a:t>
            </a:r>
            <a:r>
              <a:rPr lang="fr-FR" i="1" dirty="0" smtClean="0"/>
              <a:t> Seine dans son environnement</a:t>
            </a:r>
            <a:endParaRPr lang="fr-FR" i="1" dirty="0"/>
          </a:p>
        </p:txBody>
      </p:sp>
      <p:sp>
        <p:nvSpPr>
          <p:cNvPr id="9" name="Retângulo 5"/>
          <p:cNvSpPr/>
          <p:nvPr/>
        </p:nvSpPr>
        <p:spPr>
          <a:xfrm>
            <a:off x="755576" y="6150496"/>
            <a:ext cx="82809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Réalisation : C. </a:t>
            </a:r>
            <a:r>
              <a:rPr lang="fr-FR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Bugeia</a:t>
            </a:r>
            <a:endParaRPr lang="pt-B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0607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5767" y="0"/>
            <a:ext cx="6172497" cy="868958"/>
          </a:xfrm>
        </p:spPr>
        <p:txBody>
          <a:bodyPr>
            <a:normAutofit/>
          </a:bodyPr>
          <a:lstStyle/>
          <a:p>
            <a:pPr algn="l"/>
            <a:r>
              <a:rPr lang="fr-FR" sz="2800" dirty="0"/>
              <a:t> </a:t>
            </a:r>
            <a:r>
              <a:rPr lang="fr-FR" sz="2800" dirty="0" smtClean="0"/>
              <a:t>Gaillon : pôle </a:t>
            </a:r>
            <a:r>
              <a:rPr lang="fr-FR" sz="2800" dirty="0"/>
              <a:t>structurant de la CCEMS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8</a:t>
            </a:fld>
            <a:endParaRPr lang="fr-FR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2" r="2372" b="3026"/>
          <a:stretch/>
        </p:blipFill>
        <p:spPr>
          <a:xfrm>
            <a:off x="2045046" y="1278051"/>
            <a:ext cx="5479282" cy="523680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555776" y="908719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La </a:t>
            </a:r>
            <a:r>
              <a:rPr lang="fr-FR" i="1" dirty="0"/>
              <a:t> </a:t>
            </a:r>
            <a:r>
              <a:rPr lang="fr-FR" i="1" dirty="0" smtClean="0"/>
              <a:t>CC Eure </a:t>
            </a:r>
            <a:r>
              <a:rPr lang="fr-FR" i="1" dirty="0" err="1" smtClean="0"/>
              <a:t>Madrie</a:t>
            </a:r>
            <a:r>
              <a:rPr lang="fr-FR" i="1" dirty="0" smtClean="0"/>
              <a:t> Seine dans son environnement</a:t>
            </a:r>
            <a:endParaRPr lang="fr-FR" i="1" dirty="0"/>
          </a:p>
        </p:txBody>
      </p:sp>
      <p:sp>
        <p:nvSpPr>
          <p:cNvPr id="9" name="Retângulo 5"/>
          <p:cNvSpPr/>
          <p:nvPr/>
        </p:nvSpPr>
        <p:spPr>
          <a:xfrm>
            <a:off x="755576" y="6582544"/>
            <a:ext cx="82809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Réalisation : H. Torres</a:t>
            </a:r>
            <a:endParaRPr lang="pt-B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" y="0"/>
            <a:ext cx="9140607" cy="6858000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306" y="1340768"/>
            <a:ext cx="6033101" cy="5428491"/>
          </a:xfrm>
          <a:prstGeom prst="rect">
            <a:avLst/>
          </a:prstGeom>
          <a:ln w="1905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Gráfico 16"/>
          <p:cNvGraphicFramePr/>
          <p:nvPr>
            <p:extLst>
              <p:ext uri="{D42A27DB-BD31-4B8C-83A1-F6EECF244321}">
                <p14:modId xmlns:p14="http://schemas.microsoft.com/office/powerpoint/2010/main" val="2984108603"/>
              </p:ext>
            </p:extLst>
          </p:nvPr>
        </p:nvGraphicFramePr>
        <p:xfrm>
          <a:off x="4756724" y="1339059"/>
          <a:ext cx="4255368" cy="313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5870-C1BB-4BF3-AD1A-7BA0EDD9E4CA}" type="slidenum">
              <a:rPr lang="fr-FR" smtClean="0"/>
              <a:t>9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75767" y="0"/>
            <a:ext cx="8229600" cy="868958"/>
          </a:xfrm>
          <a:prstGeom prst="rect">
            <a:avLst/>
          </a:prstGeom>
        </p:spPr>
        <p:txBody>
          <a:bodyPr vert="horz" lIns="87272" tIns="43637" rIns="87272" bIns="43637" rtlCol="0" anchor="ctr">
            <a:norm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j-lt"/>
              </a:rPr>
              <a:t> Gaillon : pôle structurant de la CCEMS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55776" y="908719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La </a:t>
            </a:r>
            <a:r>
              <a:rPr lang="fr-FR" i="1" dirty="0"/>
              <a:t> </a:t>
            </a:r>
            <a:r>
              <a:rPr lang="fr-FR" i="1" dirty="0" smtClean="0"/>
              <a:t>CC Eure </a:t>
            </a:r>
            <a:r>
              <a:rPr lang="fr-FR" i="1" dirty="0" err="1" smtClean="0"/>
              <a:t>Madrie</a:t>
            </a:r>
            <a:r>
              <a:rPr lang="fr-FR" i="1" dirty="0" smtClean="0"/>
              <a:t> Seine dans son environnement</a:t>
            </a:r>
            <a:endParaRPr lang="fr-FR" i="1" dirty="0"/>
          </a:p>
        </p:txBody>
      </p:sp>
      <p:sp>
        <p:nvSpPr>
          <p:cNvPr id="9" name="Retângulo 5"/>
          <p:cNvSpPr/>
          <p:nvPr/>
        </p:nvSpPr>
        <p:spPr>
          <a:xfrm>
            <a:off x="467544" y="6597352"/>
            <a:ext cx="66967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Réalisation : H. Torres, Source 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DREAL Haute Normandie</a:t>
            </a:r>
            <a:endParaRPr lang="pt-B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1425</Words>
  <Application>Microsoft Office PowerPoint</Application>
  <PresentationFormat>Affichage à l'écran (4:3)</PresentationFormat>
  <Paragraphs>309</Paragraphs>
  <Slides>40</Slides>
  <Notes>36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</vt:lpstr>
      <vt:lpstr>Times New Roman</vt:lpstr>
      <vt:lpstr>Wingdings</vt:lpstr>
      <vt:lpstr>Tema de Office</vt:lpstr>
      <vt:lpstr>Hoja de cálculo</vt:lpstr>
      <vt:lpstr>Présentation PowerPoint</vt:lpstr>
      <vt:lpstr>Introduction</vt:lpstr>
      <vt:lpstr>Présentation PowerPoint</vt:lpstr>
      <vt:lpstr>Contexte du stage</vt:lpstr>
      <vt:lpstr>Contexte du stage</vt:lpstr>
      <vt:lpstr>Présentation PowerPoint</vt:lpstr>
      <vt:lpstr> Gaillon : pôle structurant de la CCEMS</vt:lpstr>
      <vt:lpstr> Gaillon : pôle structurant de la CCEMS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place stratégique dans l’Axe Seine</vt:lpstr>
      <vt:lpstr>Présentation PowerPoint</vt:lpstr>
      <vt:lpstr>Présentation PowerPoint</vt:lpstr>
      <vt:lpstr>Enjeux identifiés sur la commune</vt:lpstr>
      <vt:lpstr>Scénarii à 2030</vt:lpstr>
      <vt:lpstr>Enjeux identifiés sur la commune</vt:lpstr>
      <vt:lpstr>Présentation PowerPoint</vt:lpstr>
      <vt:lpstr>Stratégie à l’échelle du centre bourg </vt:lpstr>
      <vt:lpstr>Stratégie à l’échelle de la commune</vt:lpstr>
      <vt:lpstr>Stratégie à l’échelle de la CCEMS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Helene Torres</dc:creator>
  <cp:lastModifiedBy>Jordan</cp:lastModifiedBy>
  <cp:revision>86</cp:revision>
  <dcterms:created xsi:type="dcterms:W3CDTF">2015-08-06T09:55:58Z</dcterms:created>
  <dcterms:modified xsi:type="dcterms:W3CDTF">2015-08-21T21:07:52Z</dcterms:modified>
</cp:coreProperties>
</file>