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7" r:id="rId1"/>
  </p:sldMasterIdLst>
  <p:notesMasterIdLst>
    <p:notesMasterId r:id="rId15"/>
  </p:notesMasterIdLst>
  <p:sldIdLst>
    <p:sldId id="256" r:id="rId2"/>
    <p:sldId id="257" r:id="rId3"/>
    <p:sldId id="26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embeddedFontLst>
    <p:embeddedFont>
      <p:font typeface="Arvo" panose="020B060402020202020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rbel" panose="020B0503020204020204" pitchFamily="34" charset="0"/>
      <p:regular r:id="rId24"/>
      <p:bold r:id="rId25"/>
      <p:italic r:id="rId26"/>
      <p:boldItalic r:id="rId27"/>
    </p:embeddedFont>
    <p:embeddedFont>
      <p:font typeface="Georgia" panose="02040502050405020303" pitchFamily="18" charset="0"/>
      <p:regular r:id="rId28"/>
      <p:bold r:id="rId29"/>
      <p:italic r:id="rId30"/>
      <p:boldItalic r:id="rId31"/>
    </p:embeddedFont>
    <p:embeddedFont>
      <p:font typeface="Montserrat" panose="020B0604020202020204" charset="0"/>
      <p:regular r:id="rId32"/>
      <p:bold r:id="rId33"/>
      <p:italic r:id="rId34"/>
      <p:boldItalic r:id="rId35"/>
    </p:embeddedFont>
    <p:embeddedFont>
      <p:font typeface="Raleway" panose="020B060402020202020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451" autoAdjust="0"/>
  </p:normalViewPr>
  <p:slideViewPr>
    <p:cSldViewPr snapToGrid="0">
      <p:cViewPr>
        <p:scale>
          <a:sx n="66" d="100"/>
          <a:sy n="66" d="100"/>
        </p:scale>
        <p:origin x="468" y="1062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font" Target="fonts/font24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font" Target="fonts/font23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font" Target="fonts/font2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4a6c024bf9_0_8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4a6c024bf9_0_8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/>
              <a:t> </a:t>
            </a:r>
            <a:endParaRPr sz="1000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4a6c024bf9_0_8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4a6c024bf9_0_8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/>
              <a:t> </a:t>
            </a:r>
            <a:endParaRPr sz="1000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</p:spTree>
    <p:extLst>
      <p:ext uri="{BB962C8B-B14F-4D97-AF65-F5344CB8AC3E}">
        <p14:creationId xmlns:p14="http://schemas.microsoft.com/office/powerpoint/2010/main" val="1397095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4a6c024bf9_0_9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4a6c024bf9_0_9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4a6c024bf9_0_8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4a6c024bf9_0_8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4a6c024bf9_0_9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4a6c024bf9_0_9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4a94780ef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4a94780ef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4a94780ef5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4a94780ef5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4a6c024bf9_0_8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4a6c024bf9_0_8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4a94780ef5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4a94780ef5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4a94780ef5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4a94780ef5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4a6c024bf9_0_9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4a6c024bf9_0_9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4a6c024bf9_0_9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4a6c024bf9_0_9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794936" y="482777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99698" y="4827774"/>
            <a:ext cx="6124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306459" y="125510"/>
            <a:ext cx="6306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284175" y="1149325"/>
            <a:ext cx="8574000" cy="3402600"/>
          </a:xfrm>
          <a:prstGeom prst="rect">
            <a:avLst/>
          </a:prstGeom>
          <a:solidFill>
            <a:srgbClr val="262626">
              <a:alpha val="84705"/>
            </a:srgbClr>
          </a:solidFill>
          <a:ln>
            <a:noFill/>
          </a:ln>
        </p:spPr>
        <p:txBody>
          <a:bodyPr spcFirstLastPara="1" wrap="square" lIns="91425" tIns="45700" rIns="182875" bIns="36575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</a:pPr>
            <a:endParaRPr sz="4200" b="0" i="0" u="none" strike="noStrike" cap="non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16" name="Google Shape;16;p2"/>
          <p:cNvGrpSpPr/>
          <p:nvPr/>
        </p:nvGrpSpPr>
        <p:grpSpPr>
          <a:xfrm>
            <a:off x="283826" y="4551769"/>
            <a:ext cx="8576301" cy="90973"/>
            <a:chOff x="284163" y="1759424"/>
            <a:chExt cx="8576301" cy="137400"/>
          </a:xfrm>
        </p:grpSpPr>
        <p:sp>
          <p:nvSpPr>
            <p:cNvPr id="17" name="Google Shape;17;p2"/>
            <p:cNvSpPr/>
            <p:nvPr/>
          </p:nvSpPr>
          <p:spPr>
            <a:xfrm>
              <a:off x="284163" y="1759424"/>
              <a:ext cx="2743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026392" y="1759424"/>
              <a:ext cx="1600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626864" y="1759424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" name="Google Shape;20;p2"/>
          <p:cNvSpPr txBox="1"/>
          <p:nvPr/>
        </p:nvSpPr>
        <p:spPr>
          <a:xfrm>
            <a:off x="8230889" y="333546"/>
            <a:ext cx="587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421341" y="336754"/>
            <a:ext cx="7809000" cy="8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10952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Corbel"/>
              <a:buNone/>
              <a:defRPr sz="42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476205" y="1149320"/>
            <a:ext cx="77541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20"/>
              <a:buFont typeface="Noto Sans Symbols"/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grpSp>
        <p:nvGrpSpPr>
          <p:cNvPr id="23" name="Google Shape;23;p2"/>
          <p:cNvGrpSpPr/>
          <p:nvPr/>
        </p:nvGrpSpPr>
        <p:grpSpPr>
          <a:xfrm>
            <a:off x="283026" y="1149332"/>
            <a:ext cx="8576301" cy="90973"/>
            <a:chOff x="284163" y="1759424"/>
            <a:chExt cx="8576301" cy="137400"/>
          </a:xfrm>
        </p:grpSpPr>
        <p:sp>
          <p:nvSpPr>
            <p:cNvPr id="24" name="Google Shape;24;p2"/>
            <p:cNvSpPr/>
            <p:nvPr/>
          </p:nvSpPr>
          <p:spPr>
            <a:xfrm>
              <a:off x="284163" y="1759424"/>
              <a:ext cx="2743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026392" y="1759424"/>
              <a:ext cx="1600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626864" y="1759424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>
            <a:spLocks noGrp="1"/>
          </p:cNvSpPr>
          <p:nvPr>
            <p:ph type="dt" idx="10"/>
          </p:nvPr>
        </p:nvSpPr>
        <p:spPr>
          <a:xfrm>
            <a:off x="6794936" y="482777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ftr" idx="11"/>
          </p:nvPr>
        </p:nvSpPr>
        <p:spPr>
          <a:xfrm>
            <a:off x="199698" y="4827774"/>
            <a:ext cx="6124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ldNum" idx="12"/>
          </p:nvPr>
        </p:nvSpPr>
        <p:spPr>
          <a:xfrm>
            <a:off x="8306459" y="125510"/>
            <a:ext cx="6306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sp>
        <p:nvSpPr>
          <p:cNvPr id="31" name="Google Shape;31;p3"/>
          <p:cNvSpPr/>
          <p:nvPr/>
        </p:nvSpPr>
        <p:spPr>
          <a:xfrm>
            <a:off x="284175" y="486175"/>
            <a:ext cx="8574000" cy="4065900"/>
          </a:xfrm>
          <a:prstGeom prst="rect">
            <a:avLst/>
          </a:prstGeom>
          <a:solidFill>
            <a:srgbClr val="262626">
              <a:alpha val="84710"/>
            </a:srgbClr>
          </a:solidFill>
          <a:ln>
            <a:noFill/>
          </a:ln>
        </p:spPr>
        <p:txBody>
          <a:bodyPr spcFirstLastPara="1" wrap="square" lIns="91425" tIns="45700" rIns="182875" bIns="36575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</a:pPr>
            <a:endParaRPr sz="4200" b="0" i="0" u="none" strike="noStrike" cap="non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32" name="Google Shape;32;p3"/>
          <p:cNvGrpSpPr/>
          <p:nvPr/>
        </p:nvGrpSpPr>
        <p:grpSpPr>
          <a:xfrm>
            <a:off x="283826" y="4551769"/>
            <a:ext cx="8576301" cy="90973"/>
            <a:chOff x="284163" y="1759424"/>
            <a:chExt cx="8576301" cy="137400"/>
          </a:xfrm>
        </p:grpSpPr>
        <p:sp>
          <p:nvSpPr>
            <p:cNvPr id="33" name="Google Shape;33;p3"/>
            <p:cNvSpPr/>
            <p:nvPr/>
          </p:nvSpPr>
          <p:spPr>
            <a:xfrm>
              <a:off x="284163" y="1759424"/>
              <a:ext cx="2743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3026392" y="1759424"/>
              <a:ext cx="1600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4626864" y="1759424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" name="Google Shape;36;p3"/>
          <p:cNvSpPr txBox="1"/>
          <p:nvPr/>
        </p:nvSpPr>
        <p:spPr>
          <a:xfrm>
            <a:off x="8230889" y="333546"/>
            <a:ext cx="587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"/>
          <p:cNvSpPr txBox="1">
            <a:spLocks noGrp="1"/>
          </p:cNvSpPr>
          <p:nvPr>
            <p:ph type="ctrTitle"/>
          </p:nvPr>
        </p:nvSpPr>
        <p:spPr>
          <a:xfrm>
            <a:off x="421341" y="336754"/>
            <a:ext cx="7809000" cy="8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 rtl="0">
              <a:lnSpc>
                <a:spcPct val="10952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Corbel"/>
              <a:buNone/>
              <a:defRPr sz="42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"/>
          <p:cNvSpPr txBox="1">
            <a:spLocks noGrp="1"/>
          </p:cNvSpPr>
          <p:nvPr>
            <p:ph type="subTitle" idx="1"/>
          </p:nvPr>
        </p:nvSpPr>
        <p:spPr>
          <a:xfrm>
            <a:off x="476205" y="1149320"/>
            <a:ext cx="77541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20"/>
              <a:buFont typeface="Noto Sans Symbols"/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283851" y="486182"/>
            <a:ext cx="8576301" cy="90973"/>
            <a:chOff x="284163" y="1759424"/>
            <a:chExt cx="8576301" cy="137400"/>
          </a:xfrm>
        </p:grpSpPr>
        <p:sp>
          <p:nvSpPr>
            <p:cNvPr id="40" name="Google Shape;40;p3"/>
            <p:cNvSpPr/>
            <p:nvPr/>
          </p:nvSpPr>
          <p:spPr>
            <a:xfrm>
              <a:off x="284163" y="1759424"/>
              <a:ext cx="2743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3026392" y="1759424"/>
              <a:ext cx="1600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4626864" y="1759424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"/>
          <p:cNvSpPr txBox="1">
            <a:spLocks noGrp="1"/>
          </p:cNvSpPr>
          <p:nvPr>
            <p:ph type="title"/>
          </p:nvPr>
        </p:nvSpPr>
        <p:spPr>
          <a:xfrm>
            <a:off x="268941" y="974072"/>
            <a:ext cx="4069200" cy="8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Corbel"/>
              <a:buNone/>
              <a:defRPr sz="3200"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"/>
          <p:cNvSpPr txBox="1">
            <a:spLocks noGrp="1"/>
          </p:cNvSpPr>
          <p:nvPr>
            <p:ph type="body" idx="1"/>
          </p:nvPr>
        </p:nvSpPr>
        <p:spPr>
          <a:xfrm>
            <a:off x="4783567" y="685800"/>
            <a:ext cx="40692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54330" algn="l">
              <a:spcBef>
                <a:spcPts val="2000"/>
              </a:spcBef>
              <a:spcAft>
                <a:spcPts val="0"/>
              </a:spcAft>
              <a:buSzPts val="1980"/>
              <a:buChar char="↗"/>
              <a:defRPr sz="2200"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↗"/>
              <a:defRPr sz="2000"/>
            </a:lvl2pPr>
            <a:lvl3pPr marL="1371600" lvl="2" indent="-331469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 sz="1800"/>
            </a:lvl3pPr>
            <a:lvl4pPr marL="1828800" lvl="3" indent="-331469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 sz="1800"/>
            </a:lvl4pPr>
            <a:lvl5pPr marL="2286000" lvl="4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 sz="1800"/>
            </a:lvl5pPr>
            <a:lvl6pPr marL="2743200" lvl="5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 sz="1800"/>
            </a:lvl6pPr>
            <a:lvl7pPr marL="3200400" lvl="6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 sz="1800"/>
            </a:lvl7pPr>
            <a:lvl8pPr marL="3657600" lvl="7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 sz="1800"/>
            </a:lvl8pPr>
            <a:lvl9pPr marL="4114800" lvl="8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 sz="18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2"/>
          </p:nvPr>
        </p:nvSpPr>
        <p:spPr>
          <a:xfrm>
            <a:off x="268941" y="1842247"/>
            <a:ext cx="40692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ctr">
              <a:spcBef>
                <a:spcPts val="600"/>
              </a:spcBef>
              <a:spcAft>
                <a:spcPts val="0"/>
              </a:spcAft>
              <a:buSzPts val="1620"/>
              <a:buNone/>
              <a:defRPr sz="18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08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dt" idx="10"/>
          </p:nvPr>
        </p:nvSpPr>
        <p:spPr>
          <a:xfrm>
            <a:off x="6794936" y="482777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"/>
          <p:cNvSpPr txBox="1">
            <a:spLocks noGrp="1"/>
          </p:cNvSpPr>
          <p:nvPr>
            <p:ph type="ftr" idx="11"/>
          </p:nvPr>
        </p:nvSpPr>
        <p:spPr>
          <a:xfrm>
            <a:off x="199698" y="4827774"/>
            <a:ext cx="6124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sldNum" idx="12"/>
          </p:nvPr>
        </p:nvSpPr>
        <p:spPr>
          <a:xfrm>
            <a:off x="8306459" y="125510"/>
            <a:ext cx="6306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grpSp>
        <p:nvGrpSpPr>
          <p:cNvPr id="50" name="Google Shape;50;p4"/>
          <p:cNvGrpSpPr/>
          <p:nvPr/>
        </p:nvGrpSpPr>
        <p:grpSpPr>
          <a:xfrm>
            <a:off x="284163" y="339538"/>
            <a:ext cx="8576301" cy="103050"/>
            <a:chOff x="284163" y="1577847"/>
            <a:chExt cx="8576301" cy="137400"/>
          </a:xfrm>
        </p:grpSpPr>
        <p:sp>
          <p:nvSpPr>
            <p:cNvPr id="51" name="Google Shape;51;p4"/>
            <p:cNvSpPr/>
            <p:nvPr/>
          </p:nvSpPr>
          <p:spPr>
            <a:xfrm>
              <a:off x="284163" y="1577847"/>
              <a:ext cx="1600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1885174" y="1577847"/>
              <a:ext cx="2743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4626864" y="1577847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/>
          <p:nvPr/>
        </p:nvSpPr>
        <p:spPr>
          <a:xfrm>
            <a:off x="284163" y="341830"/>
            <a:ext cx="8574000" cy="850500"/>
          </a:xfrm>
          <a:prstGeom prst="rect">
            <a:avLst/>
          </a:prstGeom>
          <a:solidFill>
            <a:srgbClr val="262626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6" name="Google Shape;56;p5"/>
          <p:cNvGrpSpPr/>
          <p:nvPr/>
        </p:nvGrpSpPr>
        <p:grpSpPr>
          <a:xfrm>
            <a:off x="284163" y="1183385"/>
            <a:ext cx="8576301" cy="103050"/>
            <a:chOff x="284163" y="1577847"/>
            <a:chExt cx="8576301" cy="137400"/>
          </a:xfrm>
        </p:grpSpPr>
        <p:sp>
          <p:nvSpPr>
            <p:cNvPr id="57" name="Google Shape;57;p5"/>
            <p:cNvSpPr/>
            <p:nvPr/>
          </p:nvSpPr>
          <p:spPr>
            <a:xfrm>
              <a:off x="284163" y="1577847"/>
              <a:ext cx="1600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1885174" y="1577847"/>
              <a:ext cx="2743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5"/>
            <p:cNvSpPr/>
            <p:nvPr/>
          </p:nvSpPr>
          <p:spPr>
            <a:xfrm>
              <a:off x="4626864" y="1577847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284163" y="472786"/>
            <a:ext cx="8574000" cy="726000"/>
          </a:xfrm>
          <a:prstGeom prst="rect">
            <a:avLst/>
          </a:prstGeom>
          <a:solidFill>
            <a:srgbClr val="262626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1781503" y="1600200"/>
            <a:ext cx="7076700" cy="29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31470" algn="l">
              <a:spcBef>
                <a:spcPts val="2000"/>
              </a:spcBef>
              <a:spcAft>
                <a:spcPts val="0"/>
              </a:spcAft>
              <a:buSzPts val="1620"/>
              <a:buChar char="↗"/>
              <a:defRPr/>
            </a:lvl1pPr>
            <a:lvl2pPr marL="914400" lvl="1" indent="-331469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2pPr>
            <a:lvl3pPr marL="1371600" lvl="2" indent="-331469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3pPr>
            <a:lvl4pPr marL="1828800" lvl="3" indent="-331469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4pPr>
            <a:lvl5pPr marL="2286000" lvl="4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5pPr>
            <a:lvl6pPr marL="2743200" lvl="5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6pPr>
            <a:lvl7pPr marL="3200400" lvl="6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7pPr>
            <a:lvl8pPr marL="3657600" lvl="7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8pPr>
            <a:lvl9pPr marL="4114800" lvl="8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dt" idx="10"/>
          </p:nvPr>
        </p:nvSpPr>
        <p:spPr>
          <a:xfrm>
            <a:off x="6794936" y="482777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ftr" idx="11"/>
          </p:nvPr>
        </p:nvSpPr>
        <p:spPr>
          <a:xfrm>
            <a:off x="199698" y="4827774"/>
            <a:ext cx="6124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sldNum" idx="12"/>
          </p:nvPr>
        </p:nvSpPr>
        <p:spPr>
          <a:xfrm>
            <a:off x="8306459" y="125510"/>
            <a:ext cx="6306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"/>
          <p:cNvSpPr/>
          <p:nvPr/>
        </p:nvSpPr>
        <p:spPr>
          <a:xfrm>
            <a:off x="-113350" y="-113350"/>
            <a:ext cx="9389700" cy="963300"/>
          </a:xfrm>
          <a:prstGeom prst="rect">
            <a:avLst/>
          </a:prstGeom>
          <a:solidFill>
            <a:srgbClr val="262626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7" name="Google Shape;67;p6"/>
          <p:cNvGrpSpPr/>
          <p:nvPr/>
        </p:nvGrpSpPr>
        <p:grpSpPr>
          <a:xfrm>
            <a:off x="-4715" y="854027"/>
            <a:ext cx="9153486" cy="84515"/>
            <a:chOff x="284163" y="1577847"/>
            <a:chExt cx="8576301" cy="137400"/>
          </a:xfrm>
        </p:grpSpPr>
        <p:sp>
          <p:nvSpPr>
            <p:cNvPr id="68" name="Google Shape;68;p6"/>
            <p:cNvSpPr/>
            <p:nvPr/>
          </p:nvSpPr>
          <p:spPr>
            <a:xfrm>
              <a:off x="284163" y="1577847"/>
              <a:ext cx="1600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6"/>
            <p:cNvSpPr/>
            <p:nvPr/>
          </p:nvSpPr>
          <p:spPr>
            <a:xfrm>
              <a:off x="1885174" y="1577847"/>
              <a:ext cx="2743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6"/>
            <p:cNvSpPr/>
            <p:nvPr/>
          </p:nvSpPr>
          <p:spPr>
            <a:xfrm>
              <a:off x="4626864" y="1577847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" name="Google Shape;71;p6"/>
          <p:cNvSpPr txBox="1">
            <a:spLocks noGrp="1"/>
          </p:cNvSpPr>
          <p:nvPr>
            <p:ph type="title"/>
          </p:nvPr>
        </p:nvSpPr>
        <p:spPr>
          <a:xfrm>
            <a:off x="0" y="130500"/>
            <a:ext cx="9144000" cy="719400"/>
          </a:xfrm>
          <a:prstGeom prst="rect">
            <a:avLst/>
          </a:prstGeom>
          <a:solidFill>
            <a:srgbClr val="262626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eorgia"/>
              <a:buNone/>
              <a:defRPr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"/>
          <p:cNvSpPr txBox="1">
            <a:spLocks noGrp="1"/>
          </p:cNvSpPr>
          <p:nvPr>
            <p:ph type="body" idx="1"/>
          </p:nvPr>
        </p:nvSpPr>
        <p:spPr>
          <a:xfrm>
            <a:off x="403412" y="1613297"/>
            <a:ext cx="3931800" cy="29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54330" algn="l">
              <a:spcBef>
                <a:spcPts val="2000"/>
              </a:spcBef>
              <a:spcAft>
                <a:spcPts val="0"/>
              </a:spcAft>
              <a:buSzPts val="1980"/>
              <a:buFont typeface="Georgia"/>
              <a:buChar char="↗"/>
              <a:defRPr sz="2200"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Font typeface="Georgia"/>
              <a:buChar char="↗"/>
              <a:defRPr sz="200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331469" algn="l">
              <a:spcBef>
                <a:spcPts val="600"/>
              </a:spcBef>
              <a:spcAft>
                <a:spcPts val="0"/>
              </a:spcAft>
              <a:buSzPts val="1620"/>
              <a:buFont typeface="Georgia"/>
              <a:buChar char="↗"/>
              <a:defRPr sz="180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331469" algn="l">
              <a:spcBef>
                <a:spcPts val="600"/>
              </a:spcBef>
              <a:spcAft>
                <a:spcPts val="0"/>
              </a:spcAft>
              <a:buSzPts val="1620"/>
              <a:buFont typeface="Georgia"/>
              <a:buChar char="↗"/>
              <a:defRPr sz="180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331470" algn="l">
              <a:spcBef>
                <a:spcPts val="600"/>
              </a:spcBef>
              <a:spcAft>
                <a:spcPts val="0"/>
              </a:spcAft>
              <a:buSzPts val="1620"/>
              <a:buFont typeface="Georgia"/>
              <a:buChar char="↗"/>
              <a:defRPr sz="180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31470" algn="l">
              <a:spcBef>
                <a:spcPts val="600"/>
              </a:spcBef>
              <a:spcAft>
                <a:spcPts val="0"/>
              </a:spcAft>
              <a:buSzPts val="1620"/>
              <a:buFont typeface="Georgia"/>
              <a:buChar char="↗"/>
              <a:defRPr sz="1800">
                <a:latin typeface="Georgia"/>
                <a:ea typeface="Georgia"/>
                <a:cs typeface="Georgia"/>
                <a:sym typeface="Georgia"/>
              </a:defRPr>
            </a:lvl6pPr>
            <a:lvl7pPr marL="3200400" lvl="6" indent="-331470" algn="l">
              <a:spcBef>
                <a:spcPts val="600"/>
              </a:spcBef>
              <a:spcAft>
                <a:spcPts val="0"/>
              </a:spcAft>
              <a:buSzPts val="1620"/>
              <a:buFont typeface="Georgia"/>
              <a:buChar char="↗"/>
              <a:defRPr sz="1800">
                <a:latin typeface="Georgia"/>
                <a:ea typeface="Georgia"/>
                <a:cs typeface="Georgia"/>
                <a:sym typeface="Georgia"/>
              </a:defRPr>
            </a:lvl7pPr>
            <a:lvl8pPr marL="3657600" lvl="7" indent="-331470" algn="l">
              <a:spcBef>
                <a:spcPts val="600"/>
              </a:spcBef>
              <a:spcAft>
                <a:spcPts val="0"/>
              </a:spcAft>
              <a:buSzPts val="1620"/>
              <a:buFont typeface="Georgia"/>
              <a:buChar char="↗"/>
              <a:defRPr sz="1800">
                <a:latin typeface="Georgia"/>
                <a:ea typeface="Georgia"/>
                <a:cs typeface="Georgia"/>
                <a:sym typeface="Georgia"/>
              </a:defRPr>
            </a:lvl8pPr>
            <a:lvl9pPr marL="4114800" lvl="8" indent="-331470" algn="l">
              <a:spcBef>
                <a:spcPts val="600"/>
              </a:spcBef>
              <a:spcAft>
                <a:spcPts val="0"/>
              </a:spcAft>
              <a:buSzPts val="1620"/>
              <a:buFont typeface="Georgia"/>
              <a:buChar char="↗"/>
              <a:defRPr sz="1800"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73" name="Google Shape;73;p6"/>
          <p:cNvSpPr txBox="1">
            <a:spLocks noGrp="1"/>
          </p:cNvSpPr>
          <p:nvPr>
            <p:ph type="body" idx="2"/>
          </p:nvPr>
        </p:nvSpPr>
        <p:spPr>
          <a:xfrm>
            <a:off x="4778188" y="1613297"/>
            <a:ext cx="3931800" cy="29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54330" algn="l">
              <a:spcBef>
                <a:spcPts val="2000"/>
              </a:spcBef>
              <a:spcAft>
                <a:spcPts val="0"/>
              </a:spcAft>
              <a:buSzPts val="1980"/>
              <a:buFont typeface="Georgia"/>
              <a:buChar char="↗"/>
              <a:defRPr sz="2200"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Font typeface="Georgia"/>
              <a:buChar char="↗"/>
              <a:defRPr sz="2000"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331469" algn="l">
              <a:spcBef>
                <a:spcPts val="600"/>
              </a:spcBef>
              <a:spcAft>
                <a:spcPts val="0"/>
              </a:spcAft>
              <a:buSzPts val="1620"/>
              <a:buFont typeface="Georgia"/>
              <a:buChar char="↗"/>
              <a:defRPr sz="1800"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331469" algn="l">
              <a:spcBef>
                <a:spcPts val="600"/>
              </a:spcBef>
              <a:spcAft>
                <a:spcPts val="0"/>
              </a:spcAft>
              <a:buSzPts val="1620"/>
              <a:buFont typeface="Georgia"/>
              <a:buChar char="↗"/>
              <a:defRPr sz="1800"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331470" algn="l">
              <a:spcBef>
                <a:spcPts val="600"/>
              </a:spcBef>
              <a:spcAft>
                <a:spcPts val="0"/>
              </a:spcAft>
              <a:buSzPts val="1620"/>
              <a:buFont typeface="Georgia"/>
              <a:buChar char="↗"/>
              <a:defRPr sz="1800"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31470" algn="l">
              <a:spcBef>
                <a:spcPts val="600"/>
              </a:spcBef>
              <a:spcAft>
                <a:spcPts val="0"/>
              </a:spcAft>
              <a:buSzPts val="1620"/>
              <a:buFont typeface="Georgia"/>
              <a:buChar char="↗"/>
              <a:defRPr sz="1800">
                <a:latin typeface="Georgia"/>
                <a:ea typeface="Georgia"/>
                <a:cs typeface="Georgia"/>
                <a:sym typeface="Georgia"/>
              </a:defRPr>
            </a:lvl6pPr>
            <a:lvl7pPr marL="3200400" lvl="6" indent="-331470" algn="l">
              <a:spcBef>
                <a:spcPts val="600"/>
              </a:spcBef>
              <a:spcAft>
                <a:spcPts val="0"/>
              </a:spcAft>
              <a:buSzPts val="1620"/>
              <a:buFont typeface="Georgia"/>
              <a:buChar char="↗"/>
              <a:defRPr sz="1800">
                <a:latin typeface="Georgia"/>
                <a:ea typeface="Georgia"/>
                <a:cs typeface="Georgia"/>
                <a:sym typeface="Georgia"/>
              </a:defRPr>
            </a:lvl7pPr>
            <a:lvl8pPr marL="3657600" lvl="7" indent="-331470" algn="l">
              <a:spcBef>
                <a:spcPts val="600"/>
              </a:spcBef>
              <a:spcAft>
                <a:spcPts val="0"/>
              </a:spcAft>
              <a:buSzPts val="1620"/>
              <a:buFont typeface="Georgia"/>
              <a:buChar char="↗"/>
              <a:defRPr sz="1800">
                <a:latin typeface="Georgia"/>
                <a:ea typeface="Georgia"/>
                <a:cs typeface="Georgia"/>
                <a:sym typeface="Georgia"/>
              </a:defRPr>
            </a:lvl8pPr>
            <a:lvl9pPr marL="4114800" lvl="8" indent="-331470" algn="l">
              <a:spcBef>
                <a:spcPts val="600"/>
              </a:spcBef>
              <a:spcAft>
                <a:spcPts val="0"/>
              </a:spcAft>
              <a:buSzPts val="1620"/>
              <a:buFont typeface="Georgia"/>
              <a:buChar char="↗"/>
              <a:defRPr sz="1800"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74" name="Google Shape;74;p6"/>
          <p:cNvSpPr txBox="1">
            <a:spLocks noGrp="1"/>
          </p:cNvSpPr>
          <p:nvPr>
            <p:ph type="dt" idx="10"/>
          </p:nvPr>
        </p:nvSpPr>
        <p:spPr>
          <a:xfrm>
            <a:off x="6794936" y="482777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6"/>
          <p:cNvSpPr txBox="1">
            <a:spLocks noGrp="1"/>
          </p:cNvSpPr>
          <p:nvPr>
            <p:ph type="ftr" idx="11"/>
          </p:nvPr>
        </p:nvSpPr>
        <p:spPr>
          <a:xfrm>
            <a:off x="199698" y="4827774"/>
            <a:ext cx="6124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"/>
          <p:cNvSpPr txBox="1">
            <a:spLocks noGrp="1"/>
          </p:cNvSpPr>
          <p:nvPr>
            <p:ph type="sldNum" idx="12"/>
          </p:nvPr>
        </p:nvSpPr>
        <p:spPr>
          <a:xfrm>
            <a:off x="8513409" y="4873810"/>
            <a:ext cx="6306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Georgia"/>
                <a:ea typeface="Georgia"/>
                <a:cs typeface="Georgia"/>
                <a:sym typeface="Georgia"/>
              </a:defRPr>
            </a:lvl1pPr>
            <a:lvl2pPr marL="0" lvl="1" indent="0" algn="r">
              <a:spcBef>
                <a:spcPts val="0"/>
              </a:spcBef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marL="0" lvl="2" indent="0" algn="r">
              <a:spcBef>
                <a:spcPts val="0"/>
              </a:spcBef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marL="0" lvl="3" indent="0" algn="r">
              <a:spcBef>
                <a:spcPts val="0"/>
              </a:spcBef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marL="0" lvl="4" indent="0" algn="r">
              <a:spcBef>
                <a:spcPts val="0"/>
              </a:spcBef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marL="0" lvl="5" indent="0" algn="r">
              <a:spcBef>
                <a:spcPts val="0"/>
              </a:spcBef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marL="0" lvl="6" indent="0" algn="r">
              <a:spcBef>
                <a:spcPts val="0"/>
              </a:spcBef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marL="0" lvl="7" indent="0" algn="r">
              <a:spcBef>
                <a:spcPts val="0"/>
              </a:spcBef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marL="0" lvl="8" indent="0" algn="r">
              <a:spcBef>
                <a:spcPts val="0"/>
              </a:spcBef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Picture">
  <p:cSld name="Title Slide with Picture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"/>
          <p:cNvSpPr/>
          <p:nvPr/>
        </p:nvSpPr>
        <p:spPr>
          <a:xfrm>
            <a:off x="284163" y="333546"/>
            <a:ext cx="8574000" cy="1101300"/>
          </a:xfrm>
          <a:prstGeom prst="rect">
            <a:avLst/>
          </a:prstGeom>
          <a:solidFill>
            <a:srgbClr val="262626">
              <a:alpha val="84705"/>
            </a:srgbClr>
          </a:solidFill>
          <a:ln>
            <a:noFill/>
          </a:ln>
        </p:spPr>
        <p:txBody>
          <a:bodyPr spcFirstLastPara="1" wrap="square" lIns="91425" tIns="45700" rIns="182875" bIns="36575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</a:pPr>
            <a:endParaRPr sz="42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9" name="Google Shape;79;p7"/>
          <p:cNvSpPr txBox="1">
            <a:spLocks noGrp="1"/>
          </p:cNvSpPr>
          <p:nvPr>
            <p:ph type="dt" idx="10"/>
          </p:nvPr>
        </p:nvSpPr>
        <p:spPr>
          <a:xfrm>
            <a:off x="6794936" y="482777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7"/>
          <p:cNvSpPr txBox="1">
            <a:spLocks noGrp="1"/>
          </p:cNvSpPr>
          <p:nvPr>
            <p:ph type="ftr" idx="11"/>
          </p:nvPr>
        </p:nvSpPr>
        <p:spPr>
          <a:xfrm>
            <a:off x="199698" y="4827774"/>
            <a:ext cx="6124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7"/>
          <p:cNvSpPr txBox="1">
            <a:spLocks noGrp="1"/>
          </p:cNvSpPr>
          <p:nvPr>
            <p:ph type="sldNum" idx="12"/>
          </p:nvPr>
        </p:nvSpPr>
        <p:spPr>
          <a:xfrm>
            <a:off x="8306459" y="125510"/>
            <a:ext cx="6306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sp>
        <p:nvSpPr>
          <p:cNvPr id="82" name="Google Shape;82;p7"/>
          <p:cNvSpPr>
            <a:spLocks noGrp="1"/>
          </p:cNvSpPr>
          <p:nvPr>
            <p:ph type="pic" idx="2"/>
          </p:nvPr>
        </p:nvSpPr>
        <p:spPr>
          <a:xfrm>
            <a:off x="284162" y="1512794"/>
            <a:ext cx="8574000" cy="32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2000"/>
              </a:spcBef>
              <a:spcAft>
                <a:spcPts val="0"/>
              </a:spcAft>
              <a:buClr>
                <a:srgbClr val="A5A5A5"/>
              </a:buClr>
              <a:buSzPts val="2160"/>
              <a:buFont typeface="Noto Sans Symbols"/>
              <a:buNone/>
              <a:defRPr sz="2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980"/>
              <a:buFont typeface="Noto Sans Symbols"/>
              <a:buChar char="↗"/>
              <a:defRPr sz="22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ans Symbols"/>
              <a:buChar char="↗"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7"/>
          <p:cNvSpPr txBox="1">
            <a:spLocks noGrp="1"/>
          </p:cNvSpPr>
          <p:nvPr>
            <p:ph type="subTitle" idx="1"/>
          </p:nvPr>
        </p:nvSpPr>
        <p:spPr>
          <a:xfrm>
            <a:off x="472420" y="1149724"/>
            <a:ext cx="77544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grpSp>
        <p:nvGrpSpPr>
          <p:cNvPr id="84" name="Google Shape;84;p7"/>
          <p:cNvGrpSpPr/>
          <p:nvPr/>
        </p:nvGrpSpPr>
        <p:grpSpPr>
          <a:xfrm>
            <a:off x="284163" y="1429907"/>
            <a:ext cx="8576301" cy="103050"/>
            <a:chOff x="284163" y="1759424"/>
            <a:chExt cx="8576301" cy="137400"/>
          </a:xfrm>
        </p:grpSpPr>
        <p:sp>
          <p:nvSpPr>
            <p:cNvPr id="85" name="Google Shape;85;p7"/>
            <p:cNvSpPr/>
            <p:nvPr/>
          </p:nvSpPr>
          <p:spPr>
            <a:xfrm>
              <a:off x="284163" y="1759424"/>
              <a:ext cx="2743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7"/>
            <p:cNvSpPr/>
            <p:nvPr/>
          </p:nvSpPr>
          <p:spPr>
            <a:xfrm>
              <a:off x="3026392" y="1759424"/>
              <a:ext cx="1600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7"/>
            <p:cNvSpPr/>
            <p:nvPr/>
          </p:nvSpPr>
          <p:spPr>
            <a:xfrm>
              <a:off x="4626864" y="1759424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7"/>
          <p:cNvSpPr txBox="1"/>
          <p:nvPr/>
        </p:nvSpPr>
        <p:spPr>
          <a:xfrm>
            <a:off x="8230889" y="333546"/>
            <a:ext cx="587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↗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7"/>
          <p:cNvSpPr txBox="1">
            <a:spLocks noGrp="1"/>
          </p:cNvSpPr>
          <p:nvPr>
            <p:ph type="ctrTitle"/>
          </p:nvPr>
        </p:nvSpPr>
        <p:spPr>
          <a:xfrm>
            <a:off x="418633" y="333546"/>
            <a:ext cx="7811100" cy="8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10952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Corbe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8"/>
          <p:cNvSpPr/>
          <p:nvPr/>
        </p:nvSpPr>
        <p:spPr>
          <a:xfrm>
            <a:off x="284163" y="3601181"/>
            <a:ext cx="8574000" cy="1101300"/>
          </a:xfrm>
          <a:prstGeom prst="rect">
            <a:avLst/>
          </a:prstGeom>
          <a:solidFill>
            <a:srgbClr val="262626">
              <a:alpha val="84705"/>
            </a:srgbClr>
          </a:solidFill>
          <a:ln>
            <a:noFill/>
          </a:ln>
        </p:spPr>
        <p:txBody>
          <a:bodyPr spcFirstLastPara="1" wrap="square" lIns="91425" tIns="45700" rIns="182875" bIns="36575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</a:pPr>
            <a:endParaRPr sz="42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92" name="Google Shape;92;p8"/>
          <p:cNvGrpSpPr/>
          <p:nvPr/>
        </p:nvGrpSpPr>
        <p:grpSpPr>
          <a:xfrm>
            <a:off x="284163" y="4697542"/>
            <a:ext cx="8576301" cy="103050"/>
            <a:chOff x="284163" y="1759424"/>
            <a:chExt cx="8576301" cy="137400"/>
          </a:xfrm>
        </p:grpSpPr>
        <p:sp>
          <p:nvSpPr>
            <p:cNvPr id="93" name="Google Shape;93;p8"/>
            <p:cNvSpPr/>
            <p:nvPr/>
          </p:nvSpPr>
          <p:spPr>
            <a:xfrm>
              <a:off x="284163" y="1759424"/>
              <a:ext cx="2743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8"/>
            <p:cNvSpPr/>
            <p:nvPr/>
          </p:nvSpPr>
          <p:spPr>
            <a:xfrm>
              <a:off x="3026392" y="1759424"/>
              <a:ext cx="1600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8"/>
            <p:cNvSpPr/>
            <p:nvPr/>
          </p:nvSpPr>
          <p:spPr>
            <a:xfrm>
              <a:off x="4626864" y="1759424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8"/>
          <p:cNvSpPr txBox="1"/>
          <p:nvPr/>
        </p:nvSpPr>
        <p:spPr>
          <a:xfrm>
            <a:off x="8230889" y="3601181"/>
            <a:ext cx="587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↗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8"/>
          <p:cNvSpPr txBox="1">
            <a:spLocks noGrp="1"/>
          </p:cNvSpPr>
          <p:nvPr>
            <p:ph type="title"/>
          </p:nvPr>
        </p:nvSpPr>
        <p:spPr>
          <a:xfrm>
            <a:off x="429768" y="3610594"/>
            <a:ext cx="7772400" cy="7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Corbel"/>
              <a:buNone/>
              <a:defRPr sz="4200" b="0" i="0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8"/>
          <p:cNvSpPr txBox="1">
            <a:spLocks noGrp="1"/>
          </p:cNvSpPr>
          <p:nvPr>
            <p:ph type="body" idx="1"/>
          </p:nvPr>
        </p:nvSpPr>
        <p:spPr>
          <a:xfrm>
            <a:off x="475488" y="4395978"/>
            <a:ext cx="7735800" cy="3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620"/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62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8"/>
          <p:cNvSpPr txBox="1">
            <a:spLocks noGrp="1"/>
          </p:cNvSpPr>
          <p:nvPr>
            <p:ph type="dt" idx="10"/>
          </p:nvPr>
        </p:nvSpPr>
        <p:spPr>
          <a:xfrm>
            <a:off x="6794936" y="482777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8"/>
          <p:cNvSpPr txBox="1">
            <a:spLocks noGrp="1"/>
          </p:cNvSpPr>
          <p:nvPr>
            <p:ph type="ftr" idx="11"/>
          </p:nvPr>
        </p:nvSpPr>
        <p:spPr>
          <a:xfrm>
            <a:off x="199698" y="4827774"/>
            <a:ext cx="6124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8"/>
          <p:cNvSpPr txBox="1">
            <a:spLocks noGrp="1"/>
          </p:cNvSpPr>
          <p:nvPr>
            <p:ph type="sldNum" idx="12"/>
          </p:nvPr>
        </p:nvSpPr>
        <p:spPr>
          <a:xfrm>
            <a:off x="8306459" y="125510"/>
            <a:ext cx="6306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with Picture">
  <p:cSld name="Section with Pictur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"/>
          <p:cNvSpPr>
            <a:spLocks noGrp="1"/>
          </p:cNvSpPr>
          <p:nvPr>
            <p:ph type="pic" idx="2"/>
          </p:nvPr>
        </p:nvSpPr>
        <p:spPr>
          <a:xfrm>
            <a:off x="284162" y="332816"/>
            <a:ext cx="8574000" cy="32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2000"/>
              </a:spcBef>
              <a:spcAft>
                <a:spcPts val="0"/>
              </a:spcAft>
              <a:buClr>
                <a:srgbClr val="A5A5A5"/>
              </a:buClr>
              <a:buSzPts val="2160"/>
              <a:buFont typeface="Noto Sans Symbols"/>
              <a:buNone/>
              <a:defRPr sz="2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980"/>
              <a:buFont typeface="Noto Sans Symbols"/>
              <a:buChar char="↗"/>
              <a:defRPr sz="22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ans Symbols"/>
              <a:buChar char="↗"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9"/>
          <p:cNvSpPr txBox="1">
            <a:spLocks noGrp="1"/>
          </p:cNvSpPr>
          <p:nvPr>
            <p:ph type="dt" idx="10"/>
          </p:nvPr>
        </p:nvSpPr>
        <p:spPr>
          <a:xfrm>
            <a:off x="6794936" y="482777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9"/>
          <p:cNvSpPr txBox="1">
            <a:spLocks noGrp="1"/>
          </p:cNvSpPr>
          <p:nvPr>
            <p:ph type="ftr" idx="11"/>
          </p:nvPr>
        </p:nvSpPr>
        <p:spPr>
          <a:xfrm>
            <a:off x="199698" y="4827774"/>
            <a:ext cx="6124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9"/>
          <p:cNvSpPr txBox="1">
            <a:spLocks noGrp="1"/>
          </p:cNvSpPr>
          <p:nvPr>
            <p:ph type="sldNum" idx="12"/>
          </p:nvPr>
        </p:nvSpPr>
        <p:spPr>
          <a:xfrm>
            <a:off x="8306459" y="125510"/>
            <a:ext cx="6306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sp>
        <p:nvSpPr>
          <p:cNvPr id="107" name="Google Shape;107;p9"/>
          <p:cNvSpPr/>
          <p:nvPr/>
        </p:nvSpPr>
        <p:spPr>
          <a:xfrm>
            <a:off x="284163" y="3601181"/>
            <a:ext cx="8574000" cy="1101300"/>
          </a:xfrm>
          <a:prstGeom prst="rect">
            <a:avLst/>
          </a:prstGeom>
          <a:solidFill>
            <a:srgbClr val="262626">
              <a:alpha val="84705"/>
            </a:srgbClr>
          </a:solidFill>
          <a:ln>
            <a:noFill/>
          </a:ln>
        </p:spPr>
        <p:txBody>
          <a:bodyPr spcFirstLastPara="1" wrap="square" lIns="91425" tIns="45700" rIns="182875" bIns="36575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</a:pPr>
            <a:endParaRPr sz="42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108" name="Google Shape;108;p9"/>
          <p:cNvGrpSpPr/>
          <p:nvPr/>
        </p:nvGrpSpPr>
        <p:grpSpPr>
          <a:xfrm>
            <a:off x="284163" y="4697542"/>
            <a:ext cx="8576301" cy="103050"/>
            <a:chOff x="284163" y="1759424"/>
            <a:chExt cx="8576301" cy="137400"/>
          </a:xfrm>
        </p:grpSpPr>
        <p:sp>
          <p:nvSpPr>
            <p:cNvPr id="109" name="Google Shape;109;p9"/>
            <p:cNvSpPr/>
            <p:nvPr/>
          </p:nvSpPr>
          <p:spPr>
            <a:xfrm>
              <a:off x="284163" y="1759424"/>
              <a:ext cx="2743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9"/>
            <p:cNvSpPr/>
            <p:nvPr/>
          </p:nvSpPr>
          <p:spPr>
            <a:xfrm>
              <a:off x="3026392" y="1759424"/>
              <a:ext cx="1600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9"/>
            <p:cNvSpPr/>
            <p:nvPr/>
          </p:nvSpPr>
          <p:spPr>
            <a:xfrm>
              <a:off x="4626864" y="1759424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2" name="Google Shape;112;p9"/>
          <p:cNvSpPr txBox="1"/>
          <p:nvPr/>
        </p:nvSpPr>
        <p:spPr>
          <a:xfrm>
            <a:off x="8230889" y="3601181"/>
            <a:ext cx="587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↗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9"/>
          <p:cNvSpPr txBox="1">
            <a:spLocks noGrp="1"/>
          </p:cNvSpPr>
          <p:nvPr>
            <p:ph type="title"/>
          </p:nvPr>
        </p:nvSpPr>
        <p:spPr>
          <a:xfrm>
            <a:off x="430306" y="3610535"/>
            <a:ext cx="7772400" cy="7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Corbel"/>
              <a:buNone/>
              <a:defRPr sz="4200" b="0" i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9"/>
          <p:cNvSpPr txBox="1">
            <a:spLocks noGrp="1"/>
          </p:cNvSpPr>
          <p:nvPr>
            <p:ph type="body" idx="1"/>
          </p:nvPr>
        </p:nvSpPr>
        <p:spPr>
          <a:xfrm>
            <a:off x="470647" y="4397188"/>
            <a:ext cx="7732200" cy="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620"/>
              <a:buNone/>
              <a:defRPr sz="18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62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0"/>
          <p:cNvSpPr/>
          <p:nvPr/>
        </p:nvSpPr>
        <p:spPr>
          <a:xfrm>
            <a:off x="284163" y="341830"/>
            <a:ext cx="8574000" cy="850500"/>
          </a:xfrm>
          <a:prstGeom prst="rect">
            <a:avLst/>
          </a:prstGeom>
          <a:solidFill>
            <a:srgbClr val="262626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7" name="Google Shape;117;p10"/>
          <p:cNvGrpSpPr/>
          <p:nvPr/>
        </p:nvGrpSpPr>
        <p:grpSpPr>
          <a:xfrm>
            <a:off x="284163" y="1183385"/>
            <a:ext cx="8576301" cy="103050"/>
            <a:chOff x="284163" y="1577847"/>
            <a:chExt cx="8576301" cy="137400"/>
          </a:xfrm>
        </p:grpSpPr>
        <p:sp>
          <p:nvSpPr>
            <p:cNvPr id="118" name="Google Shape;118;p10"/>
            <p:cNvSpPr/>
            <p:nvPr/>
          </p:nvSpPr>
          <p:spPr>
            <a:xfrm>
              <a:off x="284163" y="1577847"/>
              <a:ext cx="1600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0"/>
            <p:cNvSpPr/>
            <p:nvPr/>
          </p:nvSpPr>
          <p:spPr>
            <a:xfrm>
              <a:off x="1885174" y="1577847"/>
              <a:ext cx="2743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0"/>
            <p:cNvSpPr/>
            <p:nvPr/>
          </p:nvSpPr>
          <p:spPr>
            <a:xfrm>
              <a:off x="4626864" y="1577847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10"/>
          <p:cNvSpPr txBox="1">
            <a:spLocks noGrp="1"/>
          </p:cNvSpPr>
          <p:nvPr>
            <p:ph type="title"/>
          </p:nvPr>
        </p:nvSpPr>
        <p:spPr>
          <a:xfrm>
            <a:off x="284163" y="472786"/>
            <a:ext cx="8574000" cy="726000"/>
          </a:xfrm>
          <a:prstGeom prst="rect">
            <a:avLst/>
          </a:prstGeom>
          <a:solidFill>
            <a:srgbClr val="262626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Corbe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0"/>
          <p:cNvSpPr txBox="1">
            <a:spLocks noGrp="1"/>
          </p:cNvSpPr>
          <p:nvPr>
            <p:ph type="body" idx="1"/>
          </p:nvPr>
        </p:nvSpPr>
        <p:spPr>
          <a:xfrm>
            <a:off x="403412" y="1301354"/>
            <a:ext cx="3931800" cy="6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40"/>
              <a:buNone/>
              <a:defRPr sz="2600" b="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600" b="1"/>
            </a:lvl9pPr>
          </a:lstStyle>
          <a:p>
            <a:endParaRPr/>
          </a:p>
        </p:txBody>
      </p:sp>
      <p:sp>
        <p:nvSpPr>
          <p:cNvPr id="123" name="Google Shape;123;p10"/>
          <p:cNvSpPr txBox="1">
            <a:spLocks noGrp="1"/>
          </p:cNvSpPr>
          <p:nvPr>
            <p:ph type="body" idx="2"/>
          </p:nvPr>
        </p:nvSpPr>
        <p:spPr>
          <a:xfrm>
            <a:off x="403412" y="1943100"/>
            <a:ext cx="3931800" cy="26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54330" algn="l">
              <a:spcBef>
                <a:spcPts val="2000"/>
              </a:spcBef>
              <a:spcAft>
                <a:spcPts val="0"/>
              </a:spcAft>
              <a:buSzPts val="1980"/>
              <a:buChar char="↗"/>
              <a:defRPr sz="2200"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↗"/>
              <a:defRPr sz="2000"/>
            </a:lvl2pPr>
            <a:lvl3pPr marL="1371600" lvl="2" indent="-331469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 sz="1800"/>
            </a:lvl3pPr>
            <a:lvl4pPr marL="1828800" lvl="3" indent="-331469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 sz="1800"/>
            </a:lvl4pPr>
            <a:lvl5pPr marL="2286000" lvl="4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 sz="1800"/>
            </a:lvl5pPr>
            <a:lvl6pPr marL="2743200" lvl="5" indent="-320039" algn="l">
              <a:spcBef>
                <a:spcPts val="600"/>
              </a:spcBef>
              <a:spcAft>
                <a:spcPts val="0"/>
              </a:spcAft>
              <a:buSzPts val="1440"/>
              <a:buChar char="↗"/>
              <a:defRPr sz="1600"/>
            </a:lvl6pPr>
            <a:lvl7pPr marL="3200400" lvl="6" indent="-320039" algn="l">
              <a:spcBef>
                <a:spcPts val="600"/>
              </a:spcBef>
              <a:spcAft>
                <a:spcPts val="0"/>
              </a:spcAft>
              <a:buSzPts val="1440"/>
              <a:buChar char="↗"/>
              <a:defRPr sz="1600"/>
            </a:lvl7pPr>
            <a:lvl8pPr marL="3657600" lvl="7" indent="-320040" algn="l">
              <a:spcBef>
                <a:spcPts val="600"/>
              </a:spcBef>
              <a:spcAft>
                <a:spcPts val="0"/>
              </a:spcAft>
              <a:buSzPts val="1440"/>
              <a:buChar char="↗"/>
              <a:defRPr sz="1600"/>
            </a:lvl8pPr>
            <a:lvl9pPr marL="4114800" lvl="8" indent="-320040" algn="l">
              <a:spcBef>
                <a:spcPts val="600"/>
              </a:spcBef>
              <a:spcAft>
                <a:spcPts val="0"/>
              </a:spcAft>
              <a:buSzPts val="1440"/>
              <a:buChar char="↗"/>
              <a:defRPr sz="1600"/>
            </a:lvl9pPr>
          </a:lstStyle>
          <a:p>
            <a:endParaRPr/>
          </a:p>
        </p:txBody>
      </p:sp>
      <p:sp>
        <p:nvSpPr>
          <p:cNvPr id="124" name="Google Shape;124;p10"/>
          <p:cNvSpPr txBox="1">
            <a:spLocks noGrp="1"/>
          </p:cNvSpPr>
          <p:nvPr>
            <p:ph type="body" idx="3"/>
          </p:nvPr>
        </p:nvSpPr>
        <p:spPr>
          <a:xfrm>
            <a:off x="4779495" y="1301354"/>
            <a:ext cx="3931800" cy="6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40"/>
              <a:buNone/>
              <a:defRPr sz="2600" b="0">
                <a:solidFill>
                  <a:schemeClr val="accent2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0"/>
              </a:spcAft>
              <a:buSzPts val="1440"/>
              <a:buNone/>
              <a:defRPr sz="1600" b="1"/>
            </a:lvl9pPr>
          </a:lstStyle>
          <a:p>
            <a:endParaRPr/>
          </a:p>
        </p:txBody>
      </p:sp>
      <p:sp>
        <p:nvSpPr>
          <p:cNvPr id="125" name="Google Shape;125;p10"/>
          <p:cNvSpPr txBox="1">
            <a:spLocks noGrp="1"/>
          </p:cNvSpPr>
          <p:nvPr>
            <p:ph type="body" idx="4"/>
          </p:nvPr>
        </p:nvSpPr>
        <p:spPr>
          <a:xfrm>
            <a:off x="4779495" y="1943100"/>
            <a:ext cx="3931800" cy="26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54330" algn="l">
              <a:spcBef>
                <a:spcPts val="2000"/>
              </a:spcBef>
              <a:spcAft>
                <a:spcPts val="0"/>
              </a:spcAft>
              <a:buSzPts val="1980"/>
              <a:buChar char="↗"/>
              <a:defRPr sz="2200"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↗"/>
              <a:defRPr sz="2000"/>
            </a:lvl2pPr>
            <a:lvl3pPr marL="1371600" lvl="2" indent="-331469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 sz="1800"/>
            </a:lvl3pPr>
            <a:lvl4pPr marL="1828800" lvl="3" indent="-331469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 sz="1800"/>
            </a:lvl4pPr>
            <a:lvl5pPr marL="2286000" lvl="4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 sz="1800"/>
            </a:lvl5pPr>
            <a:lvl6pPr marL="2743200" lvl="5" indent="-320039" algn="l">
              <a:spcBef>
                <a:spcPts val="600"/>
              </a:spcBef>
              <a:spcAft>
                <a:spcPts val="0"/>
              </a:spcAft>
              <a:buSzPts val="1440"/>
              <a:buChar char="↗"/>
              <a:defRPr sz="1600"/>
            </a:lvl6pPr>
            <a:lvl7pPr marL="3200400" lvl="6" indent="-320039" algn="l">
              <a:spcBef>
                <a:spcPts val="600"/>
              </a:spcBef>
              <a:spcAft>
                <a:spcPts val="0"/>
              </a:spcAft>
              <a:buSzPts val="1440"/>
              <a:buChar char="↗"/>
              <a:defRPr sz="1600"/>
            </a:lvl7pPr>
            <a:lvl8pPr marL="3657600" lvl="7" indent="-320040" algn="l">
              <a:spcBef>
                <a:spcPts val="600"/>
              </a:spcBef>
              <a:spcAft>
                <a:spcPts val="0"/>
              </a:spcAft>
              <a:buSzPts val="1440"/>
              <a:buChar char="↗"/>
              <a:defRPr sz="1600"/>
            </a:lvl8pPr>
            <a:lvl9pPr marL="4114800" lvl="8" indent="-320040" algn="l">
              <a:spcBef>
                <a:spcPts val="600"/>
              </a:spcBef>
              <a:spcAft>
                <a:spcPts val="0"/>
              </a:spcAft>
              <a:buSzPts val="1440"/>
              <a:buChar char="↗"/>
              <a:defRPr sz="1600"/>
            </a:lvl9pPr>
          </a:lstStyle>
          <a:p>
            <a:endParaRPr/>
          </a:p>
        </p:txBody>
      </p:sp>
      <p:sp>
        <p:nvSpPr>
          <p:cNvPr id="126" name="Google Shape;126;p10"/>
          <p:cNvSpPr txBox="1">
            <a:spLocks noGrp="1"/>
          </p:cNvSpPr>
          <p:nvPr>
            <p:ph type="dt" idx="10"/>
          </p:nvPr>
        </p:nvSpPr>
        <p:spPr>
          <a:xfrm>
            <a:off x="6794936" y="482777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0"/>
          <p:cNvSpPr txBox="1">
            <a:spLocks noGrp="1"/>
          </p:cNvSpPr>
          <p:nvPr>
            <p:ph type="ftr" idx="11"/>
          </p:nvPr>
        </p:nvSpPr>
        <p:spPr>
          <a:xfrm>
            <a:off x="199698" y="4827774"/>
            <a:ext cx="6124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0"/>
          <p:cNvSpPr txBox="1">
            <a:spLocks noGrp="1"/>
          </p:cNvSpPr>
          <p:nvPr>
            <p:ph type="sldNum" idx="12"/>
          </p:nvPr>
        </p:nvSpPr>
        <p:spPr>
          <a:xfrm>
            <a:off x="8306459" y="125510"/>
            <a:ext cx="6306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1"/>
          <p:cNvSpPr/>
          <p:nvPr/>
        </p:nvSpPr>
        <p:spPr>
          <a:xfrm>
            <a:off x="284163" y="341830"/>
            <a:ext cx="8574000" cy="850500"/>
          </a:xfrm>
          <a:prstGeom prst="rect">
            <a:avLst/>
          </a:prstGeom>
          <a:solidFill>
            <a:srgbClr val="262626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1" name="Google Shape;131;p11"/>
          <p:cNvGrpSpPr/>
          <p:nvPr/>
        </p:nvGrpSpPr>
        <p:grpSpPr>
          <a:xfrm>
            <a:off x="284163" y="1183385"/>
            <a:ext cx="8576301" cy="103050"/>
            <a:chOff x="284163" y="1577847"/>
            <a:chExt cx="8576301" cy="137400"/>
          </a:xfrm>
        </p:grpSpPr>
        <p:sp>
          <p:nvSpPr>
            <p:cNvPr id="132" name="Google Shape;132;p11"/>
            <p:cNvSpPr/>
            <p:nvPr/>
          </p:nvSpPr>
          <p:spPr>
            <a:xfrm>
              <a:off x="284163" y="1577847"/>
              <a:ext cx="1600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1"/>
            <p:cNvSpPr/>
            <p:nvPr/>
          </p:nvSpPr>
          <p:spPr>
            <a:xfrm>
              <a:off x="1885174" y="1577847"/>
              <a:ext cx="2743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1"/>
            <p:cNvSpPr/>
            <p:nvPr/>
          </p:nvSpPr>
          <p:spPr>
            <a:xfrm>
              <a:off x="4626864" y="1577847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p11"/>
          <p:cNvSpPr txBox="1">
            <a:spLocks noGrp="1"/>
          </p:cNvSpPr>
          <p:nvPr>
            <p:ph type="title"/>
          </p:nvPr>
        </p:nvSpPr>
        <p:spPr>
          <a:xfrm>
            <a:off x="284163" y="472786"/>
            <a:ext cx="8574000" cy="726000"/>
          </a:xfrm>
          <a:prstGeom prst="rect">
            <a:avLst/>
          </a:prstGeom>
          <a:solidFill>
            <a:srgbClr val="262626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1"/>
          <p:cNvSpPr txBox="1">
            <a:spLocks noGrp="1"/>
          </p:cNvSpPr>
          <p:nvPr>
            <p:ph type="dt" idx="10"/>
          </p:nvPr>
        </p:nvSpPr>
        <p:spPr>
          <a:xfrm>
            <a:off x="6794936" y="482777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1"/>
          <p:cNvSpPr txBox="1">
            <a:spLocks noGrp="1"/>
          </p:cNvSpPr>
          <p:nvPr>
            <p:ph type="ftr" idx="11"/>
          </p:nvPr>
        </p:nvSpPr>
        <p:spPr>
          <a:xfrm>
            <a:off x="199698" y="4827774"/>
            <a:ext cx="6124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1"/>
          <p:cNvSpPr txBox="1">
            <a:spLocks noGrp="1"/>
          </p:cNvSpPr>
          <p:nvPr>
            <p:ph type="sldNum" idx="12"/>
          </p:nvPr>
        </p:nvSpPr>
        <p:spPr>
          <a:xfrm>
            <a:off x="8306459" y="125510"/>
            <a:ext cx="6306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"/>
          <p:cNvSpPr txBox="1">
            <a:spLocks noGrp="1"/>
          </p:cNvSpPr>
          <p:nvPr>
            <p:ph type="dt" idx="10"/>
          </p:nvPr>
        </p:nvSpPr>
        <p:spPr>
          <a:xfrm>
            <a:off x="6794936" y="482777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2"/>
          <p:cNvSpPr txBox="1">
            <a:spLocks noGrp="1"/>
          </p:cNvSpPr>
          <p:nvPr>
            <p:ph type="ftr" idx="11"/>
          </p:nvPr>
        </p:nvSpPr>
        <p:spPr>
          <a:xfrm>
            <a:off x="199698" y="4827774"/>
            <a:ext cx="6124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2"/>
          <p:cNvSpPr txBox="1">
            <a:spLocks noGrp="1"/>
          </p:cNvSpPr>
          <p:nvPr>
            <p:ph type="sldNum" idx="12"/>
          </p:nvPr>
        </p:nvSpPr>
        <p:spPr>
          <a:xfrm>
            <a:off x="8513409" y="4922110"/>
            <a:ext cx="6306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Georgia"/>
                <a:ea typeface="Georgia"/>
                <a:cs typeface="Georgia"/>
                <a:sym typeface="Georgia"/>
              </a:defRPr>
            </a:lvl1pPr>
            <a:lvl2pPr marL="0" lvl="1" indent="0" algn="r">
              <a:spcBef>
                <a:spcPts val="0"/>
              </a:spcBef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marL="0" lvl="2" indent="0" algn="r">
              <a:spcBef>
                <a:spcPts val="0"/>
              </a:spcBef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marL="0" lvl="3" indent="0" algn="r">
              <a:spcBef>
                <a:spcPts val="0"/>
              </a:spcBef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marL="0" lvl="4" indent="0" algn="r">
              <a:spcBef>
                <a:spcPts val="0"/>
              </a:spcBef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marL="0" lvl="5" indent="0" algn="r">
              <a:spcBef>
                <a:spcPts val="0"/>
              </a:spcBef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marL="0" lvl="6" indent="0" algn="r">
              <a:spcBef>
                <a:spcPts val="0"/>
              </a:spcBef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marL="0" lvl="7" indent="0" algn="r">
              <a:spcBef>
                <a:spcPts val="0"/>
              </a:spcBef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marL="0" lvl="8" indent="0" algn="r">
              <a:spcBef>
                <a:spcPts val="0"/>
              </a:spcBef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grpSp>
        <p:nvGrpSpPr>
          <p:cNvPr id="143" name="Google Shape;143;p12"/>
          <p:cNvGrpSpPr/>
          <p:nvPr/>
        </p:nvGrpSpPr>
        <p:grpSpPr>
          <a:xfrm>
            <a:off x="284163" y="339538"/>
            <a:ext cx="8576301" cy="103050"/>
            <a:chOff x="284163" y="1577847"/>
            <a:chExt cx="8576301" cy="137400"/>
          </a:xfrm>
        </p:grpSpPr>
        <p:sp>
          <p:nvSpPr>
            <p:cNvPr id="144" name="Google Shape;144;p12"/>
            <p:cNvSpPr/>
            <p:nvPr/>
          </p:nvSpPr>
          <p:spPr>
            <a:xfrm>
              <a:off x="284163" y="1577847"/>
              <a:ext cx="1600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2"/>
            <p:cNvSpPr/>
            <p:nvPr/>
          </p:nvSpPr>
          <p:spPr>
            <a:xfrm>
              <a:off x="1885174" y="1577847"/>
              <a:ext cx="2743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12"/>
            <p:cNvSpPr/>
            <p:nvPr/>
          </p:nvSpPr>
          <p:spPr>
            <a:xfrm>
              <a:off x="4626864" y="1577847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"/>
          <p:cNvSpPr/>
          <p:nvPr/>
        </p:nvSpPr>
        <p:spPr>
          <a:xfrm>
            <a:off x="284163" y="3601181"/>
            <a:ext cx="8574000" cy="1101300"/>
          </a:xfrm>
          <a:prstGeom prst="rect">
            <a:avLst/>
          </a:prstGeom>
          <a:solidFill>
            <a:srgbClr val="262626">
              <a:alpha val="84705"/>
            </a:srgbClr>
          </a:solidFill>
          <a:ln>
            <a:noFill/>
          </a:ln>
        </p:spPr>
        <p:txBody>
          <a:bodyPr spcFirstLastPara="1" wrap="square" lIns="91425" tIns="45700" rIns="182875" bIns="36575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</a:pPr>
            <a:endParaRPr sz="42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149" name="Google Shape;149;p13"/>
          <p:cNvGrpSpPr/>
          <p:nvPr/>
        </p:nvGrpSpPr>
        <p:grpSpPr>
          <a:xfrm>
            <a:off x="284163" y="4697542"/>
            <a:ext cx="8576301" cy="103050"/>
            <a:chOff x="284163" y="1759424"/>
            <a:chExt cx="8576301" cy="137400"/>
          </a:xfrm>
        </p:grpSpPr>
        <p:sp>
          <p:nvSpPr>
            <p:cNvPr id="150" name="Google Shape;150;p13"/>
            <p:cNvSpPr/>
            <p:nvPr/>
          </p:nvSpPr>
          <p:spPr>
            <a:xfrm>
              <a:off x="284163" y="1759424"/>
              <a:ext cx="2743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3"/>
            <p:cNvSpPr/>
            <p:nvPr/>
          </p:nvSpPr>
          <p:spPr>
            <a:xfrm>
              <a:off x="3026392" y="1759424"/>
              <a:ext cx="1600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13"/>
            <p:cNvSpPr/>
            <p:nvPr/>
          </p:nvSpPr>
          <p:spPr>
            <a:xfrm>
              <a:off x="4626864" y="1759424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p13"/>
          <p:cNvSpPr txBox="1">
            <a:spLocks noGrp="1"/>
          </p:cNvSpPr>
          <p:nvPr>
            <p:ph type="title"/>
          </p:nvPr>
        </p:nvSpPr>
        <p:spPr>
          <a:xfrm>
            <a:off x="363071" y="3600450"/>
            <a:ext cx="8360100" cy="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rbel"/>
              <a:buNone/>
              <a:defRPr sz="2800" b="0" i="0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13"/>
          <p:cNvSpPr>
            <a:spLocks noGrp="1"/>
          </p:cNvSpPr>
          <p:nvPr>
            <p:ph type="pic" idx="2"/>
          </p:nvPr>
        </p:nvSpPr>
        <p:spPr>
          <a:xfrm>
            <a:off x="284163" y="342899"/>
            <a:ext cx="8577000" cy="32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2000"/>
              </a:spcBef>
              <a:spcAft>
                <a:spcPts val="0"/>
              </a:spcAft>
              <a:buClr>
                <a:srgbClr val="A5A5A5"/>
              </a:buClr>
              <a:buSzPts val="2880"/>
              <a:buFont typeface="Noto Sans Symbols"/>
              <a:buNone/>
              <a:defRPr sz="32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520"/>
              <a:buFont typeface="Noto Sans Symbols"/>
              <a:buNone/>
              <a:defRPr sz="2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2160"/>
              <a:buFont typeface="Noto Sans Symbols"/>
              <a:buNone/>
              <a:defRPr sz="2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Google Shape;155;p13"/>
          <p:cNvSpPr txBox="1">
            <a:spLocks noGrp="1"/>
          </p:cNvSpPr>
          <p:nvPr>
            <p:ph type="body" idx="1"/>
          </p:nvPr>
        </p:nvSpPr>
        <p:spPr>
          <a:xfrm>
            <a:off x="419099" y="4025503"/>
            <a:ext cx="83043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260"/>
              <a:buNone/>
              <a:defRPr sz="14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08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9pPr>
          </a:lstStyle>
          <a:p>
            <a:endParaRPr/>
          </a:p>
        </p:txBody>
      </p:sp>
      <p:sp>
        <p:nvSpPr>
          <p:cNvPr id="156" name="Google Shape;156;p13"/>
          <p:cNvSpPr txBox="1">
            <a:spLocks noGrp="1"/>
          </p:cNvSpPr>
          <p:nvPr>
            <p:ph type="dt" idx="10"/>
          </p:nvPr>
        </p:nvSpPr>
        <p:spPr>
          <a:xfrm>
            <a:off x="6794936" y="482777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3"/>
          <p:cNvSpPr txBox="1">
            <a:spLocks noGrp="1"/>
          </p:cNvSpPr>
          <p:nvPr>
            <p:ph type="ftr" idx="11"/>
          </p:nvPr>
        </p:nvSpPr>
        <p:spPr>
          <a:xfrm>
            <a:off x="199698" y="4827774"/>
            <a:ext cx="6124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13"/>
          <p:cNvSpPr txBox="1">
            <a:spLocks noGrp="1"/>
          </p:cNvSpPr>
          <p:nvPr>
            <p:ph type="sldNum" idx="12"/>
          </p:nvPr>
        </p:nvSpPr>
        <p:spPr>
          <a:xfrm>
            <a:off x="8306459" y="125510"/>
            <a:ext cx="6306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, Alt.">
  <p:cSld name="Picture with Caption, Alt.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oogle Shape;160;p14"/>
          <p:cNvGrpSpPr/>
          <p:nvPr/>
        </p:nvGrpSpPr>
        <p:grpSpPr>
          <a:xfrm>
            <a:off x="284163" y="3210485"/>
            <a:ext cx="8576301" cy="103050"/>
            <a:chOff x="284163" y="1759424"/>
            <a:chExt cx="8576301" cy="137400"/>
          </a:xfrm>
        </p:grpSpPr>
        <p:sp>
          <p:nvSpPr>
            <p:cNvPr id="161" name="Google Shape;161;p14"/>
            <p:cNvSpPr/>
            <p:nvPr/>
          </p:nvSpPr>
          <p:spPr>
            <a:xfrm>
              <a:off x="284163" y="1759424"/>
              <a:ext cx="2743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14"/>
            <p:cNvSpPr/>
            <p:nvPr/>
          </p:nvSpPr>
          <p:spPr>
            <a:xfrm>
              <a:off x="3026392" y="1759424"/>
              <a:ext cx="1600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14"/>
            <p:cNvSpPr/>
            <p:nvPr/>
          </p:nvSpPr>
          <p:spPr>
            <a:xfrm>
              <a:off x="4626864" y="1759424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4" name="Google Shape;164;p14"/>
          <p:cNvSpPr txBox="1">
            <a:spLocks noGrp="1"/>
          </p:cNvSpPr>
          <p:nvPr>
            <p:ph type="title"/>
          </p:nvPr>
        </p:nvSpPr>
        <p:spPr>
          <a:xfrm>
            <a:off x="363071" y="3583642"/>
            <a:ext cx="8360100" cy="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rbel"/>
              <a:buNone/>
              <a:defRPr sz="2800" b="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14"/>
          <p:cNvSpPr>
            <a:spLocks noGrp="1"/>
          </p:cNvSpPr>
          <p:nvPr>
            <p:ph type="pic" idx="2"/>
          </p:nvPr>
        </p:nvSpPr>
        <p:spPr>
          <a:xfrm>
            <a:off x="284163" y="342900"/>
            <a:ext cx="8577000" cy="28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2000"/>
              </a:spcBef>
              <a:spcAft>
                <a:spcPts val="0"/>
              </a:spcAft>
              <a:buClr>
                <a:srgbClr val="A5A5A5"/>
              </a:buClr>
              <a:buSzPts val="2880"/>
              <a:buFont typeface="Noto Sans Symbols"/>
              <a:buNone/>
              <a:defRPr sz="32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520"/>
              <a:buFont typeface="Noto Sans Symbols"/>
              <a:buNone/>
              <a:defRPr sz="2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2160"/>
              <a:buFont typeface="Noto Sans Symbols"/>
              <a:buNone/>
              <a:defRPr sz="2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6" name="Google Shape;166;p14"/>
          <p:cNvSpPr txBox="1">
            <a:spLocks noGrp="1"/>
          </p:cNvSpPr>
          <p:nvPr>
            <p:ph type="body" idx="1"/>
          </p:nvPr>
        </p:nvSpPr>
        <p:spPr>
          <a:xfrm>
            <a:off x="419099" y="4008695"/>
            <a:ext cx="83043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260"/>
              <a:buNone/>
              <a:defRPr sz="1400">
                <a:solidFill>
                  <a:srgbClr val="262626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08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9pPr>
          </a:lstStyle>
          <a:p>
            <a:endParaRPr/>
          </a:p>
        </p:txBody>
      </p:sp>
      <p:sp>
        <p:nvSpPr>
          <p:cNvPr id="167" name="Google Shape;167;p14"/>
          <p:cNvSpPr txBox="1">
            <a:spLocks noGrp="1"/>
          </p:cNvSpPr>
          <p:nvPr>
            <p:ph type="dt" idx="10"/>
          </p:nvPr>
        </p:nvSpPr>
        <p:spPr>
          <a:xfrm>
            <a:off x="6794936" y="482777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4"/>
          <p:cNvSpPr txBox="1">
            <a:spLocks noGrp="1"/>
          </p:cNvSpPr>
          <p:nvPr>
            <p:ph type="ftr" idx="11"/>
          </p:nvPr>
        </p:nvSpPr>
        <p:spPr>
          <a:xfrm>
            <a:off x="199698" y="4827774"/>
            <a:ext cx="6124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4"/>
          <p:cNvSpPr txBox="1">
            <a:spLocks noGrp="1"/>
          </p:cNvSpPr>
          <p:nvPr>
            <p:ph type="sldNum" idx="12"/>
          </p:nvPr>
        </p:nvSpPr>
        <p:spPr>
          <a:xfrm>
            <a:off x="8306459" y="125510"/>
            <a:ext cx="6306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, Picture, and Caption">
  <p:cSld name="Content, Picture, and Caption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5"/>
          <p:cNvSpPr txBox="1">
            <a:spLocks noGrp="1"/>
          </p:cNvSpPr>
          <p:nvPr>
            <p:ph type="body" idx="1"/>
          </p:nvPr>
        </p:nvSpPr>
        <p:spPr>
          <a:xfrm>
            <a:off x="3657600" y="685800"/>
            <a:ext cx="5195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54330" algn="l">
              <a:spcBef>
                <a:spcPts val="2000"/>
              </a:spcBef>
              <a:spcAft>
                <a:spcPts val="0"/>
              </a:spcAft>
              <a:buSzPts val="1980"/>
              <a:buChar char="↗"/>
              <a:defRPr sz="2200"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↗"/>
              <a:defRPr sz="2000"/>
            </a:lvl2pPr>
            <a:lvl3pPr marL="1371600" lvl="2" indent="-331469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 sz="1800"/>
            </a:lvl3pPr>
            <a:lvl4pPr marL="1828800" lvl="3" indent="-331469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 sz="1800"/>
            </a:lvl4pPr>
            <a:lvl5pPr marL="2286000" lvl="4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 sz="1800"/>
            </a:lvl5pPr>
            <a:lvl6pPr marL="2743200" lvl="5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 sz="1800"/>
            </a:lvl6pPr>
            <a:lvl7pPr marL="3200400" lvl="6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 sz="1800"/>
            </a:lvl7pPr>
            <a:lvl8pPr marL="3657600" lvl="7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 sz="1800"/>
            </a:lvl8pPr>
            <a:lvl9pPr marL="4114800" lvl="8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 sz="1800"/>
            </a:lvl9pPr>
          </a:lstStyle>
          <a:p>
            <a:endParaRPr/>
          </a:p>
        </p:txBody>
      </p:sp>
      <p:sp>
        <p:nvSpPr>
          <p:cNvPr id="172" name="Google Shape;172;p15"/>
          <p:cNvSpPr txBox="1">
            <a:spLocks noGrp="1"/>
          </p:cNvSpPr>
          <p:nvPr>
            <p:ph type="dt" idx="10"/>
          </p:nvPr>
        </p:nvSpPr>
        <p:spPr>
          <a:xfrm>
            <a:off x="6794936" y="482777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5"/>
          <p:cNvSpPr txBox="1">
            <a:spLocks noGrp="1"/>
          </p:cNvSpPr>
          <p:nvPr>
            <p:ph type="ftr" idx="11"/>
          </p:nvPr>
        </p:nvSpPr>
        <p:spPr>
          <a:xfrm>
            <a:off x="199698" y="4827774"/>
            <a:ext cx="6124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15"/>
          <p:cNvSpPr txBox="1">
            <a:spLocks noGrp="1"/>
          </p:cNvSpPr>
          <p:nvPr>
            <p:ph type="sldNum" idx="12"/>
          </p:nvPr>
        </p:nvSpPr>
        <p:spPr>
          <a:xfrm>
            <a:off x="8306459" y="125510"/>
            <a:ext cx="6306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sp>
        <p:nvSpPr>
          <p:cNvPr id="175" name="Google Shape;175;p15"/>
          <p:cNvSpPr/>
          <p:nvPr/>
        </p:nvSpPr>
        <p:spPr>
          <a:xfrm>
            <a:off x="284163" y="3200400"/>
            <a:ext cx="2743200" cy="1590000"/>
          </a:xfrm>
          <a:prstGeom prst="rect">
            <a:avLst/>
          </a:prstGeom>
          <a:solidFill>
            <a:srgbClr val="262626">
              <a:alpha val="84705"/>
            </a:srgbClr>
          </a:solidFill>
          <a:ln>
            <a:noFill/>
          </a:ln>
        </p:spPr>
        <p:txBody>
          <a:bodyPr spcFirstLastPara="1" wrap="square" lIns="91425" tIns="45700" rIns="182875" bIns="36575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</a:pPr>
            <a:endParaRPr sz="42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76" name="Google Shape;176;p15"/>
          <p:cNvSpPr txBox="1">
            <a:spLocks noGrp="1"/>
          </p:cNvSpPr>
          <p:nvPr>
            <p:ph type="body" idx="2"/>
          </p:nvPr>
        </p:nvSpPr>
        <p:spPr>
          <a:xfrm>
            <a:off x="419101" y="3714751"/>
            <a:ext cx="2472000" cy="9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260"/>
              <a:buNone/>
              <a:defRPr sz="14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08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9pPr>
          </a:lstStyle>
          <a:p>
            <a:endParaRPr/>
          </a:p>
        </p:txBody>
      </p:sp>
      <p:sp>
        <p:nvSpPr>
          <p:cNvPr id="177" name="Google Shape;177;p15"/>
          <p:cNvSpPr txBox="1">
            <a:spLocks noGrp="1"/>
          </p:cNvSpPr>
          <p:nvPr>
            <p:ph type="title"/>
          </p:nvPr>
        </p:nvSpPr>
        <p:spPr>
          <a:xfrm>
            <a:off x="410764" y="3314700"/>
            <a:ext cx="2475300" cy="3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rbel"/>
              <a:buNone/>
              <a:defRPr sz="20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15"/>
          <p:cNvSpPr>
            <a:spLocks noGrp="1"/>
          </p:cNvSpPr>
          <p:nvPr>
            <p:ph type="pic" idx="3"/>
          </p:nvPr>
        </p:nvSpPr>
        <p:spPr>
          <a:xfrm>
            <a:off x="284164" y="445770"/>
            <a:ext cx="2743200" cy="27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2000"/>
              </a:spcBef>
              <a:spcAft>
                <a:spcPts val="0"/>
              </a:spcAft>
              <a:buClr>
                <a:srgbClr val="A5A5A5"/>
              </a:buClr>
              <a:buSzPts val="2160"/>
              <a:buFont typeface="Noto Sans Symbols"/>
              <a:buNone/>
              <a:defRPr sz="2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980"/>
              <a:buFont typeface="Noto Sans Symbols"/>
              <a:buChar char="↗"/>
              <a:defRPr sz="22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ans Symbols"/>
              <a:buChar char="↗"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179" name="Google Shape;179;p15"/>
          <p:cNvGrpSpPr/>
          <p:nvPr/>
        </p:nvGrpSpPr>
        <p:grpSpPr>
          <a:xfrm>
            <a:off x="284163" y="346262"/>
            <a:ext cx="8576301" cy="103050"/>
            <a:chOff x="284163" y="1759424"/>
            <a:chExt cx="8576301" cy="137400"/>
          </a:xfrm>
        </p:grpSpPr>
        <p:sp>
          <p:nvSpPr>
            <p:cNvPr id="180" name="Google Shape;180;p15"/>
            <p:cNvSpPr/>
            <p:nvPr/>
          </p:nvSpPr>
          <p:spPr>
            <a:xfrm>
              <a:off x="284163" y="1759424"/>
              <a:ext cx="2743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15"/>
            <p:cNvSpPr/>
            <p:nvPr/>
          </p:nvSpPr>
          <p:spPr>
            <a:xfrm>
              <a:off x="3026392" y="1759424"/>
              <a:ext cx="1600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5"/>
            <p:cNvSpPr/>
            <p:nvPr/>
          </p:nvSpPr>
          <p:spPr>
            <a:xfrm>
              <a:off x="4626864" y="1759424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ctures with Caption">
  <p:cSld name="3 Pictures with Caption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/>
          <p:nvPr/>
        </p:nvSpPr>
        <p:spPr>
          <a:xfrm>
            <a:off x="3021013" y="3601181"/>
            <a:ext cx="5837100" cy="1101300"/>
          </a:xfrm>
          <a:prstGeom prst="rect">
            <a:avLst/>
          </a:prstGeom>
          <a:solidFill>
            <a:srgbClr val="262626">
              <a:alpha val="84705"/>
            </a:srgbClr>
          </a:solidFill>
          <a:ln>
            <a:noFill/>
          </a:ln>
        </p:spPr>
        <p:txBody>
          <a:bodyPr spcFirstLastPara="1" wrap="square" lIns="91425" tIns="45700" rIns="182875" bIns="36575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</a:pPr>
            <a:endParaRPr sz="42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185" name="Google Shape;185;p16"/>
          <p:cNvGrpSpPr/>
          <p:nvPr/>
        </p:nvGrpSpPr>
        <p:grpSpPr>
          <a:xfrm>
            <a:off x="284163" y="4697542"/>
            <a:ext cx="8576301" cy="103050"/>
            <a:chOff x="284163" y="1759424"/>
            <a:chExt cx="8576301" cy="137400"/>
          </a:xfrm>
        </p:grpSpPr>
        <p:sp>
          <p:nvSpPr>
            <p:cNvPr id="186" name="Google Shape;186;p16"/>
            <p:cNvSpPr/>
            <p:nvPr/>
          </p:nvSpPr>
          <p:spPr>
            <a:xfrm>
              <a:off x="284163" y="1759424"/>
              <a:ext cx="2743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6"/>
            <p:cNvSpPr/>
            <p:nvPr/>
          </p:nvSpPr>
          <p:spPr>
            <a:xfrm>
              <a:off x="3026392" y="1759424"/>
              <a:ext cx="1600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6"/>
            <p:cNvSpPr/>
            <p:nvPr/>
          </p:nvSpPr>
          <p:spPr>
            <a:xfrm>
              <a:off x="4626864" y="1759424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9" name="Google Shape;189;p16"/>
          <p:cNvSpPr txBox="1">
            <a:spLocks noGrp="1"/>
          </p:cNvSpPr>
          <p:nvPr>
            <p:ph type="title"/>
          </p:nvPr>
        </p:nvSpPr>
        <p:spPr>
          <a:xfrm>
            <a:off x="3031661" y="3600450"/>
            <a:ext cx="5691600" cy="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rbel"/>
              <a:buNone/>
              <a:defRPr sz="2800" b="0" i="0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16"/>
          <p:cNvSpPr>
            <a:spLocks noGrp="1"/>
          </p:cNvSpPr>
          <p:nvPr>
            <p:ph type="pic" idx="2"/>
          </p:nvPr>
        </p:nvSpPr>
        <p:spPr>
          <a:xfrm>
            <a:off x="3021014" y="342899"/>
            <a:ext cx="5833800" cy="32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2000"/>
              </a:spcBef>
              <a:spcAft>
                <a:spcPts val="0"/>
              </a:spcAft>
              <a:buClr>
                <a:srgbClr val="A5A5A5"/>
              </a:buClr>
              <a:buSzPts val="2160"/>
              <a:buFont typeface="Noto Sans Symbols"/>
              <a:buNone/>
              <a:defRPr sz="2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520"/>
              <a:buFont typeface="Noto Sans Symbols"/>
              <a:buNone/>
              <a:defRPr sz="2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2160"/>
              <a:buFont typeface="Noto Sans Symbols"/>
              <a:buNone/>
              <a:defRPr sz="2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" name="Google Shape;191;p16"/>
          <p:cNvSpPr txBox="1">
            <a:spLocks noGrp="1"/>
          </p:cNvSpPr>
          <p:nvPr>
            <p:ph type="body" idx="1"/>
          </p:nvPr>
        </p:nvSpPr>
        <p:spPr>
          <a:xfrm>
            <a:off x="3069805" y="4025503"/>
            <a:ext cx="5653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260"/>
              <a:buNone/>
              <a:defRPr sz="14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08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0"/>
              </a:spcAft>
              <a:buSzPts val="810"/>
              <a:buNone/>
              <a:defRPr sz="900"/>
            </a:lvl9pPr>
          </a:lstStyle>
          <a:p>
            <a:endParaRPr/>
          </a:p>
        </p:txBody>
      </p:sp>
      <p:sp>
        <p:nvSpPr>
          <p:cNvPr id="192" name="Google Shape;192;p16"/>
          <p:cNvSpPr txBox="1">
            <a:spLocks noGrp="1"/>
          </p:cNvSpPr>
          <p:nvPr>
            <p:ph type="dt" idx="10"/>
          </p:nvPr>
        </p:nvSpPr>
        <p:spPr>
          <a:xfrm>
            <a:off x="6794936" y="482777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"/>
          <p:cNvSpPr txBox="1">
            <a:spLocks noGrp="1"/>
          </p:cNvSpPr>
          <p:nvPr>
            <p:ph type="ftr" idx="11"/>
          </p:nvPr>
        </p:nvSpPr>
        <p:spPr>
          <a:xfrm>
            <a:off x="199698" y="4827774"/>
            <a:ext cx="6124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6"/>
          <p:cNvSpPr txBox="1">
            <a:spLocks noGrp="1"/>
          </p:cNvSpPr>
          <p:nvPr>
            <p:ph type="sldNum" idx="12"/>
          </p:nvPr>
        </p:nvSpPr>
        <p:spPr>
          <a:xfrm>
            <a:off x="8306459" y="125510"/>
            <a:ext cx="6306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sp>
        <p:nvSpPr>
          <p:cNvPr id="195" name="Google Shape;195;p16"/>
          <p:cNvSpPr>
            <a:spLocks noGrp="1"/>
          </p:cNvSpPr>
          <p:nvPr>
            <p:ph type="pic" idx="3"/>
          </p:nvPr>
        </p:nvSpPr>
        <p:spPr>
          <a:xfrm>
            <a:off x="284164" y="342900"/>
            <a:ext cx="2736900" cy="21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2000"/>
              </a:spcBef>
              <a:spcAft>
                <a:spcPts val="0"/>
              </a:spcAft>
              <a:buClr>
                <a:srgbClr val="A5A5A5"/>
              </a:buClr>
              <a:buSzPts val="2160"/>
              <a:buFont typeface="Noto Sans Symbols"/>
              <a:buNone/>
              <a:defRPr sz="2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520"/>
              <a:buFont typeface="Noto Sans Symbols"/>
              <a:buNone/>
              <a:defRPr sz="2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2160"/>
              <a:buFont typeface="Noto Sans Symbols"/>
              <a:buNone/>
              <a:defRPr sz="2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6" name="Google Shape;196;p16"/>
          <p:cNvSpPr>
            <a:spLocks noGrp="1"/>
          </p:cNvSpPr>
          <p:nvPr>
            <p:ph type="pic" idx="4"/>
          </p:nvPr>
        </p:nvSpPr>
        <p:spPr>
          <a:xfrm>
            <a:off x="284164" y="2523744"/>
            <a:ext cx="2736900" cy="21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2000"/>
              </a:spcBef>
              <a:spcAft>
                <a:spcPts val="0"/>
              </a:spcAft>
              <a:buClr>
                <a:srgbClr val="A5A5A5"/>
              </a:buClr>
              <a:buSzPts val="2160"/>
              <a:buFont typeface="Noto Sans Symbols"/>
              <a:buNone/>
              <a:defRPr sz="2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520"/>
              <a:buFont typeface="Noto Sans Symbols"/>
              <a:buNone/>
              <a:defRPr sz="2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2160"/>
              <a:buFont typeface="Noto Sans Symbols"/>
              <a:buNone/>
              <a:defRPr sz="2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ans Symbols"/>
              <a:buNone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7"/>
          <p:cNvSpPr/>
          <p:nvPr/>
        </p:nvSpPr>
        <p:spPr>
          <a:xfrm>
            <a:off x="284163" y="341830"/>
            <a:ext cx="8574000" cy="850500"/>
          </a:xfrm>
          <a:prstGeom prst="rect">
            <a:avLst/>
          </a:prstGeom>
          <a:solidFill>
            <a:srgbClr val="262626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9" name="Google Shape;199;p17"/>
          <p:cNvGrpSpPr/>
          <p:nvPr/>
        </p:nvGrpSpPr>
        <p:grpSpPr>
          <a:xfrm>
            <a:off x="284163" y="1183385"/>
            <a:ext cx="8576301" cy="103050"/>
            <a:chOff x="284163" y="1577847"/>
            <a:chExt cx="8576301" cy="137400"/>
          </a:xfrm>
        </p:grpSpPr>
        <p:sp>
          <p:nvSpPr>
            <p:cNvPr id="200" name="Google Shape;200;p17"/>
            <p:cNvSpPr/>
            <p:nvPr/>
          </p:nvSpPr>
          <p:spPr>
            <a:xfrm>
              <a:off x="284163" y="1577847"/>
              <a:ext cx="1600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17"/>
            <p:cNvSpPr/>
            <p:nvPr/>
          </p:nvSpPr>
          <p:spPr>
            <a:xfrm>
              <a:off x="1885174" y="1577847"/>
              <a:ext cx="2743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17"/>
            <p:cNvSpPr/>
            <p:nvPr/>
          </p:nvSpPr>
          <p:spPr>
            <a:xfrm>
              <a:off x="4626864" y="1577847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3" name="Google Shape;203;p17"/>
          <p:cNvSpPr txBox="1">
            <a:spLocks noGrp="1"/>
          </p:cNvSpPr>
          <p:nvPr>
            <p:ph type="title"/>
          </p:nvPr>
        </p:nvSpPr>
        <p:spPr>
          <a:xfrm>
            <a:off x="284163" y="472786"/>
            <a:ext cx="8574000" cy="726000"/>
          </a:xfrm>
          <a:prstGeom prst="rect">
            <a:avLst/>
          </a:prstGeom>
          <a:solidFill>
            <a:srgbClr val="262626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17"/>
          <p:cNvSpPr txBox="1">
            <a:spLocks noGrp="1"/>
          </p:cNvSpPr>
          <p:nvPr>
            <p:ph type="body" idx="1"/>
          </p:nvPr>
        </p:nvSpPr>
        <p:spPr>
          <a:xfrm rot="5400000">
            <a:off x="3066300" y="-1181850"/>
            <a:ext cx="3009900" cy="85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31470" algn="l">
              <a:spcBef>
                <a:spcPts val="2000"/>
              </a:spcBef>
              <a:spcAft>
                <a:spcPts val="0"/>
              </a:spcAft>
              <a:buSzPts val="1620"/>
              <a:buChar char="↗"/>
              <a:defRPr/>
            </a:lvl1pPr>
            <a:lvl2pPr marL="914400" lvl="1" indent="-331469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2pPr>
            <a:lvl3pPr marL="1371600" lvl="2" indent="-331469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3pPr>
            <a:lvl4pPr marL="1828800" lvl="3" indent="-331469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4pPr>
            <a:lvl5pPr marL="2286000" lvl="4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5pPr>
            <a:lvl6pPr marL="2743200" lvl="5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6pPr>
            <a:lvl7pPr marL="3200400" lvl="6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7pPr>
            <a:lvl8pPr marL="3657600" lvl="7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8pPr>
            <a:lvl9pPr marL="4114800" lvl="8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9pPr>
          </a:lstStyle>
          <a:p>
            <a:endParaRPr/>
          </a:p>
        </p:txBody>
      </p:sp>
      <p:sp>
        <p:nvSpPr>
          <p:cNvPr id="205" name="Google Shape;205;p17"/>
          <p:cNvSpPr txBox="1">
            <a:spLocks noGrp="1"/>
          </p:cNvSpPr>
          <p:nvPr>
            <p:ph type="dt" idx="10"/>
          </p:nvPr>
        </p:nvSpPr>
        <p:spPr>
          <a:xfrm>
            <a:off x="6794936" y="482777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7"/>
          <p:cNvSpPr txBox="1">
            <a:spLocks noGrp="1"/>
          </p:cNvSpPr>
          <p:nvPr>
            <p:ph type="ftr" idx="11"/>
          </p:nvPr>
        </p:nvSpPr>
        <p:spPr>
          <a:xfrm>
            <a:off x="199698" y="4827774"/>
            <a:ext cx="6124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17"/>
          <p:cNvSpPr txBox="1">
            <a:spLocks noGrp="1"/>
          </p:cNvSpPr>
          <p:nvPr>
            <p:ph type="sldNum" idx="12"/>
          </p:nvPr>
        </p:nvSpPr>
        <p:spPr>
          <a:xfrm>
            <a:off x="8306459" y="125510"/>
            <a:ext cx="6306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8"/>
          <p:cNvSpPr/>
          <p:nvPr/>
        </p:nvSpPr>
        <p:spPr>
          <a:xfrm rot="5400000">
            <a:off x="6055614" y="2001452"/>
            <a:ext cx="4451100" cy="1134000"/>
          </a:xfrm>
          <a:prstGeom prst="rect">
            <a:avLst/>
          </a:prstGeom>
          <a:solidFill>
            <a:srgbClr val="262626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8"/>
          <p:cNvSpPr txBox="1">
            <a:spLocks noGrp="1"/>
          </p:cNvSpPr>
          <p:nvPr>
            <p:ph type="title"/>
          </p:nvPr>
        </p:nvSpPr>
        <p:spPr>
          <a:xfrm rot="5400000">
            <a:off x="5959288" y="2090606"/>
            <a:ext cx="4440900" cy="969300"/>
          </a:xfrm>
          <a:prstGeom prst="rect">
            <a:avLst/>
          </a:prstGeom>
          <a:solidFill>
            <a:srgbClr val="262626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orbel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18"/>
          <p:cNvSpPr txBox="1">
            <a:spLocks noGrp="1"/>
          </p:cNvSpPr>
          <p:nvPr>
            <p:ph type="body" idx="1"/>
          </p:nvPr>
        </p:nvSpPr>
        <p:spPr>
          <a:xfrm rot="5400000">
            <a:off x="1306500" y="-679500"/>
            <a:ext cx="4452900" cy="64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31470" algn="l">
              <a:spcBef>
                <a:spcPts val="2000"/>
              </a:spcBef>
              <a:spcAft>
                <a:spcPts val="0"/>
              </a:spcAft>
              <a:buSzPts val="1620"/>
              <a:buChar char="↗"/>
              <a:defRPr/>
            </a:lvl1pPr>
            <a:lvl2pPr marL="914400" lvl="1" indent="-331469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2pPr>
            <a:lvl3pPr marL="1371600" lvl="2" indent="-331469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3pPr>
            <a:lvl4pPr marL="1828800" lvl="3" indent="-331469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4pPr>
            <a:lvl5pPr marL="2286000" lvl="4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5pPr>
            <a:lvl6pPr marL="2743200" lvl="5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6pPr>
            <a:lvl7pPr marL="3200400" lvl="6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7pPr>
            <a:lvl8pPr marL="3657600" lvl="7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8pPr>
            <a:lvl9pPr marL="4114800" lvl="8" indent="-331470" algn="l">
              <a:spcBef>
                <a:spcPts val="600"/>
              </a:spcBef>
              <a:spcAft>
                <a:spcPts val="0"/>
              </a:spcAft>
              <a:buSzPts val="1620"/>
              <a:buChar char="↗"/>
              <a:defRPr/>
            </a:lvl9pPr>
          </a:lstStyle>
          <a:p>
            <a:endParaRPr/>
          </a:p>
        </p:txBody>
      </p:sp>
      <p:sp>
        <p:nvSpPr>
          <p:cNvPr id="212" name="Google Shape;212;p18"/>
          <p:cNvSpPr txBox="1">
            <a:spLocks noGrp="1"/>
          </p:cNvSpPr>
          <p:nvPr>
            <p:ph type="dt" idx="10"/>
          </p:nvPr>
        </p:nvSpPr>
        <p:spPr>
          <a:xfrm>
            <a:off x="6794936" y="482777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18"/>
          <p:cNvSpPr txBox="1">
            <a:spLocks noGrp="1"/>
          </p:cNvSpPr>
          <p:nvPr>
            <p:ph type="ftr" idx="11"/>
          </p:nvPr>
        </p:nvSpPr>
        <p:spPr>
          <a:xfrm>
            <a:off x="199698" y="4827774"/>
            <a:ext cx="6124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18"/>
          <p:cNvSpPr txBox="1">
            <a:spLocks noGrp="1"/>
          </p:cNvSpPr>
          <p:nvPr>
            <p:ph type="sldNum" idx="12"/>
          </p:nvPr>
        </p:nvSpPr>
        <p:spPr>
          <a:xfrm>
            <a:off x="8306459" y="125510"/>
            <a:ext cx="6306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grpSp>
        <p:nvGrpSpPr>
          <p:cNvPr id="215" name="Google Shape;215;p18"/>
          <p:cNvGrpSpPr/>
          <p:nvPr/>
        </p:nvGrpSpPr>
        <p:grpSpPr>
          <a:xfrm rot="5400000">
            <a:off x="5400408" y="2499760"/>
            <a:ext cx="4451100" cy="137400"/>
            <a:chOff x="284163" y="1577847"/>
            <a:chExt cx="8576301" cy="137400"/>
          </a:xfrm>
        </p:grpSpPr>
        <p:sp>
          <p:nvSpPr>
            <p:cNvPr id="216" name="Google Shape;216;p18"/>
            <p:cNvSpPr/>
            <p:nvPr/>
          </p:nvSpPr>
          <p:spPr>
            <a:xfrm>
              <a:off x="284163" y="1577847"/>
              <a:ext cx="1600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18"/>
            <p:cNvSpPr/>
            <p:nvPr/>
          </p:nvSpPr>
          <p:spPr>
            <a:xfrm>
              <a:off x="1885174" y="1577847"/>
              <a:ext cx="2743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18"/>
            <p:cNvSpPr/>
            <p:nvPr/>
          </p:nvSpPr>
          <p:spPr>
            <a:xfrm>
              <a:off x="4626864" y="1577847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TITLE_1_2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9"/>
          <p:cNvSpPr/>
          <p:nvPr/>
        </p:nvSpPr>
        <p:spPr>
          <a:xfrm>
            <a:off x="7544483" y="657775"/>
            <a:ext cx="1299300" cy="4329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221" name="Google Shape;221;p19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222" name="Google Shape;222;p19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rgbClr val="D6E3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9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rgbClr val="D6E3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224" name="Google Shape;224;p19"/>
          <p:cNvGrpSpPr/>
          <p:nvPr/>
        </p:nvGrpSpPr>
        <p:grpSpPr>
          <a:xfrm rot="10800000" flipH="1">
            <a:off x="1" y="1090763"/>
            <a:ext cx="8847502" cy="2961975"/>
            <a:chOff x="-8178042" y="-4493254"/>
            <a:chExt cx="19483598" cy="6522736"/>
          </a:xfrm>
        </p:grpSpPr>
        <p:sp>
          <p:nvSpPr>
            <p:cNvPr id="225" name="Google Shape;225;p19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226" name="Google Shape;226;p19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227" name="Google Shape;227;p19"/>
          <p:cNvGrpSpPr/>
          <p:nvPr/>
        </p:nvGrpSpPr>
        <p:grpSpPr>
          <a:xfrm>
            <a:off x="3677236" y="4278349"/>
            <a:ext cx="5480829" cy="432996"/>
            <a:chOff x="5582265" y="4646738"/>
            <a:chExt cx="5480829" cy="432996"/>
          </a:xfrm>
        </p:grpSpPr>
        <p:sp>
          <p:nvSpPr>
            <p:cNvPr id="228" name="Google Shape;228;p19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9" name="Google Shape;229;p19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30" name="Google Shape;230;p19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9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32" name="Google Shape;232;p19"/>
          <p:cNvSpPr txBox="1">
            <a:spLocks noGrp="1"/>
          </p:cNvSpPr>
          <p:nvPr>
            <p:ph type="ctrTitle"/>
          </p:nvPr>
        </p:nvSpPr>
        <p:spPr>
          <a:xfrm>
            <a:off x="685800" y="1090750"/>
            <a:ext cx="5367900" cy="2961900"/>
          </a:xfrm>
          <a:prstGeom prst="rect">
            <a:avLst/>
          </a:prstGeom>
        </p:spPr>
        <p:txBody>
          <a:bodyPr spcFirstLastPara="1" wrap="square" lIns="91425" tIns="45700" rIns="91425" bIns="45700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33" name="Google Shape;233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buNone/>
              <a:defRPr sz="1300"/>
            </a:lvl1pPr>
            <a:lvl2pPr lvl="1">
              <a:buNone/>
              <a:defRPr sz="1300"/>
            </a:lvl2pPr>
            <a:lvl3pPr lvl="2">
              <a:buNone/>
              <a:defRPr sz="1300"/>
            </a:lvl3pPr>
            <a:lvl4pPr lvl="3">
              <a:buNone/>
              <a:defRPr sz="1300"/>
            </a:lvl4pPr>
            <a:lvl5pPr lvl="4">
              <a:buNone/>
              <a:defRPr sz="1300"/>
            </a:lvl5pPr>
            <a:lvl6pPr lvl="5">
              <a:buNone/>
              <a:defRPr sz="1300"/>
            </a:lvl6pPr>
            <a:lvl7pPr lvl="6">
              <a:buNone/>
              <a:defRPr sz="1300"/>
            </a:lvl7pPr>
            <a:lvl8pPr lvl="7">
              <a:buNone/>
              <a:defRPr sz="1300"/>
            </a:lvl8pPr>
            <a:lvl9pPr lvl="8">
              <a:buNone/>
              <a:defRPr sz="13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20" descr="buildings2.jpg"/>
          <p:cNvPicPr preferRelativeResize="0"/>
          <p:nvPr/>
        </p:nvPicPr>
        <p:blipFill rotWithShape="1">
          <a:blip r:embed="rId2">
            <a:alphaModFix amt="10000"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0"/>
          <p:cNvSpPr/>
          <p:nvPr/>
        </p:nvSpPr>
        <p:spPr>
          <a:xfrm>
            <a:off x="283500" y="289525"/>
            <a:ext cx="8577000" cy="4564500"/>
          </a:xfrm>
          <a:prstGeom prst="rect">
            <a:avLst/>
          </a:prstGeom>
          <a:noFill/>
          <a:ln w="2857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7" name="Google Shape;237;p20"/>
          <p:cNvCxnSpPr/>
          <p:nvPr/>
        </p:nvCxnSpPr>
        <p:spPr>
          <a:xfrm>
            <a:off x="579050" y="1085093"/>
            <a:ext cx="2352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8" name="Google Shape;238;p20"/>
          <p:cNvSpPr txBox="1">
            <a:spLocks noGrp="1"/>
          </p:cNvSpPr>
          <p:nvPr>
            <p:ph type="title"/>
          </p:nvPr>
        </p:nvSpPr>
        <p:spPr>
          <a:xfrm>
            <a:off x="457200" y="1146025"/>
            <a:ext cx="2154600" cy="8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39" name="Google Shape;239;p20"/>
          <p:cNvSpPr txBox="1">
            <a:spLocks noGrp="1"/>
          </p:cNvSpPr>
          <p:nvPr>
            <p:ph type="body" idx="1"/>
          </p:nvPr>
        </p:nvSpPr>
        <p:spPr>
          <a:xfrm>
            <a:off x="2961550" y="1146025"/>
            <a:ext cx="5502900" cy="35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Char char="▫"/>
              <a:defRPr sz="24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Char char="▫"/>
              <a:defRPr sz="24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Char char="▫"/>
              <a:defRPr sz="24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Char char="▫"/>
              <a:defRPr sz="24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Char char="▫"/>
              <a:defRPr sz="24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Char char="▫"/>
              <a:defRPr sz="24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Char char="▫"/>
              <a:defRPr sz="24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Char char="▫"/>
              <a:defRPr sz="24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Char char="▫"/>
              <a:defRPr sz="24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40" name="Google Shape;240;p20"/>
          <p:cNvSpPr txBox="1">
            <a:spLocks noGrp="1"/>
          </p:cNvSpPr>
          <p:nvPr>
            <p:ph type="sldNum" idx="12"/>
          </p:nvPr>
        </p:nvSpPr>
        <p:spPr>
          <a:xfrm>
            <a:off x="457200" y="4189182"/>
            <a:ext cx="548700" cy="5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1781503" y="1600200"/>
            <a:ext cx="7076700" cy="29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65760" algn="l" rtl="0">
              <a:spcBef>
                <a:spcPts val="2000"/>
              </a:spcBef>
              <a:spcAft>
                <a:spcPts val="0"/>
              </a:spcAft>
              <a:buClr>
                <a:srgbClr val="A5A5A5"/>
              </a:buClr>
              <a:buSzPts val="2160"/>
              <a:buFont typeface="Noto Sans Symbols"/>
              <a:buChar char="↗"/>
              <a:defRPr sz="2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330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980"/>
              <a:buFont typeface="Noto Sans Symbols"/>
              <a:buChar char="↗"/>
              <a:defRPr sz="22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ans Symbols"/>
              <a:buChar char="↗"/>
              <a:defRPr sz="2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1469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1470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1470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1470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1470" algn="l" rtl="0"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1470" algn="l" rtl="0"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620"/>
              <a:buFont typeface="Noto Sans Symbols"/>
              <a:buChar char="↗"/>
              <a:defRPr sz="18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dt" idx="10"/>
          </p:nvPr>
        </p:nvSpPr>
        <p:spPr>
          <a:xfrm>
            <a:off x="6794936" y="482777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1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ftr" idx="11"/>
          </p:nvPr>
        </p:nvSpPr>
        <p:spPr>
          <a:xfrm>
            <a:off x="199698" y="4827774"/>
            <a:ext cx="6124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1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8306459" y="125510"/>
            <a:ext cx="6306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4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4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4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4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4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4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4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4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284163" y="472786"/>
            <a:ext cx="8574000" cy="726000"/>
          </a:xfrm>
          <a:prstGeom prst="rect">
            <a:avLst/>
          </a:prstGeom>
          <a:solidFill>
            <a:srgbClr val="262626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Corbel"/>
              <a:buNone/>
              <a:defRPr sz="4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1"/>
          <p:cNvSpPr txBox="1">
            <a:spLocks noGrp="1"/>
          </p:cNvSpPr>
          <p:nvPr>
            <p:ph type="ctrTitle"/>
          </p:nvPr>
        </p:nvSpPr>
        <p:spPr>
          <a:xfrm>
            <a:off x="667500" y="2154050"/>
            <a:ext cx="7809000" cy="2045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 dirty="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PFE : </a:t>
            </a:r>
            <a:endParaRPr sz="3000" b="1" dirty="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 dirty="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Création d’une nouvelle topographie permettant l’écoulement d’un flot de véhicules</a:t>
            </a:r>
            <a:endParaRPr lang="fr-FR" sz="3000" dirty="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46" name="Google Shape;246;p21"/>
          <p:cNvSpPr txBox="1"/>
          <p:nvPr/>
        </p:nvSpPr>
        <p:spPr>
          <a:xfrm>
            <a:off x="283825" y="4752000"/>
            <a:ext cx="85764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18/12/18 						AUDURIER Léa &amp; SERRA Pacôme</a:t>
            </a:r>
            <a:endParaRPr dirty="0">
              <a:solidFill>
                <a:srgbClr val="434343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47" name="Google Shape;24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6075" y="225575"/>
            <a:ext cx="1943100" cy="5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175" y="131925"/>
            <a:ext cx="2277600" cy="7111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9" name="Google Shape;249;p21"/>
          <p:cNvGrpSpPr/>
          <p:nvPr/>
        </p:nvGrpSpPr>
        <p:grpSpPr>
          <a:xfrm>
            <a:off x="283826" y="4551769"/>
            <a:ext cx="8576301" cy="90973"/>
            <a:chOff x="284163" y="1759424"/>
            <a:chExt cx="8576301" cy="137400"/>
          </a:xfrm>
        </p:grpSpPr>
        <p:sp>
          <p:nvSpPr>
            <p:cNvPr id="250" name="Google Shape;250;p21"/>
            <p:cNvSpPr/>
            <p:nvPr/>
          </p:nvSpPr>
          <p:spPr>
            <a:xfrm>
              <a:off x="284163" y="1759424"/>
              <a:ext cx="2743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21"/>
            <p:cNvSpPr/>
            <p:nvPr/>
          </p:nvSpPr>
          <p:spPr>
            <a:xfrm>
              <a:off x="3026392" y="1759424"/>
              <a:ext cx="1600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21"/>
            <p:cNvSpPr/>
            <p:nvPr/>
          </p:nvSpPr>
          <p:spPr>
            <a:xfrm>
              <a:off x="4626864" y="1759424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3" name="Google Shape;253;p21"/>
          <p:cNvSpPr txBox="1"/>
          <p:nvPr/>
        </p:nvSpPr>
        <p:spPr>
          <a:xfrm>
            <a:off x="7200900" y="0"/>
            <a:ext cx="1943100" cy="14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Sous la direction de : </a:t>
            </a:r>
            <a:endParaRPr sz="1200" dirty="0">
              <a:solidFill>
                <a:srgbClr val="43434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177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LAMIRAULT Valentin</a:t>
            </a:r>
            <a:endParaRPr sz="1200" dirty="0">
              <a:solidFill>
                <a:srgbClr val="43434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177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MAÏZIA Mindjid</a:t>
            </a:r>
            <a:endParaRPr sz="1200" dirty="0">
              <a:solidFill>
                <a:srgbClr val="43434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177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SERRHINI Kamal</a:t>
            </a:r>
            <a:endParaRPr sz="1200" dirty="0">
              <a:solidFill>
                <a:srgbClr val="43434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Georgia"/>
                <a:ea typeface="Georgia"/>
                <a:cs typeface="Georgia"/>
                <a:sym typeface="Georgia"/>
              </a:rPr>
              <a:t>Contexte</a:t>
            </a:r>
          </a:p>
        </p:txBody>
      </p:sp>
      <p:sp>
        <p:nvSpPr>
          <p:cNvPr id="259" name="Google Shape;259;p22"/>
          <p:cNvSpPr txBox="1">
            <a:spLocks noGrp="1"/>
          </p:cNvSpPr>
          <p:nvPr>
            <p:ph type="body" idx="1"/>
          </p:nvPr>
        </p:nvSpPr>
        <p:spPr>
          <a:xfrm>
            <a:off x="403412" y="1722972"/>
            <a:ext cx="8306576" cy="28717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>
              <a:buNone/>
            </a:pPr>
            <a:r>
              <a:rPr lang="fr-FR" sz="2000" dirty="0"/>
              <a:t>PFE en relation avec celui de MM. LEBRETON et NOUAILHAT intitulé « Vers un modèle hydrostatique d’écoulement du trafic » </a:t>
            </a:r>
          </a:p>
          <a:p>
            <a:pPr marL="0" lvl="0" indent="0" algn="just">
              <a:buNone/>
            </a:pPr>
            <a:r>
              <a:rPr lang="fr-FR" dirty="0"/>
              <a:t>Point de départ commun :  </a:t>
            </a:r>
            <a:r>
              <a:rPr lang="fr-FR" sz="2000" dirty="0"/>
              <a:t>thèse de M. LAMIRAULT « Développement d’un modèle multi-échelle et multimodal de déplacement sur la région Centre-Val de Loire »</a:t>
            </a:r>
            <a:endParaRPr sz="2000" dirty="0"/>
          </a:p>
        </p:txBody>
      </p:sp>
      <p:sp>
        <p:nvSpPr>
          <p:cNvPr id="260" name="Google Shape;260;p2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 sz="1400">
                <a:solidFill>
                  <a:srgbClr val="262626"/>
                </a:solidFill>
              </a:rPr>
              <a:t>2</a:t>
            </a:fld>
            <a:endParaRPr sz="1400">
              <a:solidFill>
                <a:srgbClr val="262626"/>
              </a:solidFill>
            </a:endParaRPr>
          </a:p>
        </p:txBody>
      </p:sp>
      <p:sp>
        <p:nvSpPr>
          <p:cNvPr id="262" name="Google Shape;262;p22"/>
          <p:cNvSpPr txBox="1"/>
          <p:nvPr/>
        </p:nvSpPr>
        <p:spPr>
          <a:xfrm>
            <a:off x="283825" y="4752000"/>
            <a:ext cx="85764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18/12/18 							AUDURIER Léa &amp; SERRA Pacôme</a:t>
            </a:r>
            <a:endParaRPr sz="1000" dirty="0">
              <a:solidFill>
                <a:srgbClr val="434343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64" name="Google Shape;264;p22"/>
          <p:cNvSpPr/>
          <p:nvPr/>
        </p:nvSpPr>
        <p:spPr>
          <a:xfrm rot="10800000">
            <a:off x="6749903" y="5057673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265" name="Google Shape;265;p22"/>
          <p:cNvSpPr/>
          <p:nvPr/>
        </p:nvSpPr>
        <p:spPr>
          <a:xfrm rot="10800000" flipH="1">
            <a:off x="6750050" y="5016610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2"/>
          <p:cNvSpPr/>
          <p:nvPr/>
        </p:nvSpPr>
        <p:spPr>
          <a:xfrm rot="10800000">
            <a:off x="709642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267" name="Google Shape;267;p22"/>
          <p:cNvSpPr/>
          <p:nvPr/>
        </p:nvSpPr>
        <p:spPr>
          <a:xfrm rot="10800000" flipH="1">
            <a:off x="709657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2"/>
          <p:cNvSpPr/>
          <p:nvPr/>
        </p:nvSpPr>
        <p:spPr>
          <a:xfrm rot="10800000">
            <a:off x="744263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269" name="Google Shape;269;p22"/>
          <p:cNvSpPr/>
          <p:nvPr/>
        </p:nvSpPr>
        <p:spPr>
          <a:xfrm rot="10800000" flipH="1">
            <a:off x="744278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2"/>
          <p:cNvSpPr/>
          <p:nvPr/>
        </p:nvSpPr>
        <p:spPr>
          <a:xfrm rot="10800000">
            <a:off x="778893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271" name="Google Shape;271;p22"/>
          <p:cNvSpPr/>
          <p:nvPr/>
        </p:nvSpPr>
        <p:spPr>
          <a:xfrm rot="10800000" flipH="1">
            <a:off x="778908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22"/>
          <p:cNvSpPr/>
          <p:nvPr/>
        </p:nvSpPr>
        <p:spPr>
          <a:xfrm rot="10800000">
            <a:off x="813517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273" name="Google Shape;273;p22"/>
          <p:cNvSpPr/>
          <p:nvPr/>
        </p:nvSpPr>
        <p:spPr>
          <a:xfrm rot="10800000" flipH="1">
            <a:off x="813532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22"/>
          <p:cNvSpPr/>
          <p:nvPr/>
        </p:nvSpPr>
        <p:spPr>
          <a:xfrm rot="10800000">
            <a:off x="7096289" y="505790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275" name="Google Shape;275;p22"/>
          <p:cNvSpPr/>
          <p:nvPr/>
        </p:nvSpPr>
        <p:spPr>
          <a:xfrm rot="10800000" flipH="1">
            <a:off x="7096436" y="501684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1743087"/>
            <a:ext cx="4529149" cy="3400425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2"/>
          <p:cNvSpPr txBox="1">
            <a:spLocks noGrp="1"/>
          </p:cNvSpPr>
          <p:nvPr>
            <p:ph type="title"/>
          </p:nvPr>
        </p:nvSpPr>
        <p:spPr>
          <a:xfrm>
            <a:off x="0" y="130500"/>
            <a:ext cx="9144000" cy="719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Georgia"/>
                <a:ea typeface="Georgia"/>
                <a:cs typeface="Georgia"/>
                <a:sym typeface="Georgia"/>
              </a:rPr>
              <a:t>Introduction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59" name="Google Shape;259;p22"/>
          <p:cNvSpPr txBox="1">
            <a:spLocks noGrp="1"/>
          </p:cNvSpPr>
          <p:nvPr>
            <p:ph type="body" idx="1"/>
          </p:nvPr>
        </p:nvSpPr>
        <p:spPr>
          <a:xfrm>
            <a:off x="4778137" y="1743086"/>
            <a:ext cx="3931800" cy="292813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buNone/>
            </a:pPr>
            <a:r>
              <a:rPr lang="fr-FR" dirty="0"/>
              <a:t>Hypothèse  de  départ  : E</a:t>
            </a:r>
            <a:r>
              <a:rPr lang="fr-FR" sz="2000" dirty="0"/>
              <a:t>stimer  possible  l’association de deux modèles</a:t>
            </a:r>
            <a:endParaRPr lang="fr-FR" sz="800" dirty="0"/>
          </a:p>
          <a:p>
            <a:pPr marL="0" lvl="0" indent="0" algn="ctr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fr-FR" dirty="0"/>
              <a:t>Analogie entre le trafic routier et l’hydrodynamique </a:t>
            </a:r>
          </a:p>
        </p:txBody>
      </p:sp>
      <p:sp>
        <p:nvSpPr>
          <p:cNvPr id="260" name="Google Shape;260;p22"/>
          <p:cNvSpPr txBox="1">
            <a:spLocks noGrp="1"/>
          </p:cNvSpPr>
          <p:nvPr>
            <p:ph type="sldNum" idx="12"/>
          </p:nvPr>
        </p:nvSpPr>
        <p:spPr>
          <a:xfrm>
            <a:off x="8513409" y="4873810"/>
            <a:ext cx="630600" cy="269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 sz="1400">
                <a:solidFill>
                  <a:srgbClr val="262626"/>
                </a:solidFill>
              </a:rPr>
              <a:t>3</a:t>
            </a:fld>
            <a:endParaRPr sz="1400">
              <a:solidFill>
                <a:srgbClr val="262626"/>
              </a:solidFill>
            </a:endParaRPr>
          </a:p>
        </p:txBody>
      </p:sp>
      <p:sp>
        <p:nvSpPr>
          <p:cNvPr id="261" name="Google Shape;261;p22"/>
          <p:cNvSpPr txBox="1">
            <a:spLocks noGrp="1"/>
          </p:cNvSpPr>
          <p:nvPr>
            <p:ph type="body" idx="2"/>
          </p:nvPr>
        </p:nvSpPr>
        <p:spPr>
          <a:xfrm>
            <a:off x="25" y="683325"/>
            <a:ext cx="9144000" cy="45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2100" b="1" dirty="0"/>
              <a:t>Comment créer une nouvelle topographie permettant l’écoulement d’un flot de véhicules à l’aide de la gravité ?</a:t>
            </a:r>
          </a:p>
        </p:txBody>
      </p:sp>
      <p:sp>
        <p:nvSpPr>
          <p:cNvPr id="262" name="Google Shape;262;p22"/>
          <p:cNvSpPr txBox="1"/>
          <p:nvPr/>
        </p:nvSpPr>
        <p:spPr>
          <a:xfrm>
            <a:off x="283825" y="4752000"/>
            <a:ext cx="85764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							AUDURIER Léa &amp; SERRA Pacôme</a:t>
            </a:r>
            <a:endParaRPr sz="1000" dirty="0">
              <a:solidFill>
                <a:srgbClr val="434343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64" name="Google Shape;264;p22"/>
          <p:cNvSpPr/>
          <p:nvPr/>
        </p:nvSpPr>
        <p:spPr>
          <a:xfrm rot="10800000">
            <a:off x="6749903" y="5057673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265" name="Google Shape;265;p22"/>
          <p:cNvSpPr/>
          <p:nvPr/>
        </p:nvSpPr>
        <p:spPr>
          <a:xfrm rot="10800000" flipH="1">
            <a:off x="6750050" y="5016610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2"/>
          <p:cNvSpPr/>
          <p:nvPr/>
        </p:nvSpPr>
        <p:spPr>
          <a:xfrm rot="10800000">
            <a:off x="709642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267" name="Google Shape;267;p22"/>
          <p:cNvSpPr/>
          <p:nvPr/>
        </p:nvSpPr>
        <p:spPr>
          <a:xfrm rot="10800000" flipH="1">
            <a:off x="709657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2"/>
          <p:cNvSpPr/>
          <p:nvPr/>
        </p:nvSpPr>
        <p:spPr>
          <a:xfrm rot="10800000">
            <a:off x="744263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269" name="Google Shape;269;p22"/>
          <p:cNvSpPr/>
          <p:nvPr/>
        </p:nvSpPr>
        <p:spPr>
          <a:xfrm rot="10800000" flipH="1">
            <a:off x="744278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2"/>
          <p:cNvSpPr/>
          <p:nvPr/>
        </p:nvSpPr>
        <p:spPr>
          <a:xfrm rot="10800000">
            <a:off x="778893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271" name="Google Shape;271;p22"/>
          <p:cNvSpPr/>
          <p:nvPr/>
        </p:nvSpPr>
        <p:spPr>
          <a:xfrm rot="10800000" flipH="1">
            <a:off x="778908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22"/>
          <p:cNvSpPr/>
          <p:nvPr/>
        </p:nvSpPr>
        <p:spPr>
          <a:xfrm rot="10800000">
            <a:off x="813517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273" name="Google Shape;273;p22"/>
          <p:cNvSpPr/>
          <p:nvPr/>
        </p:nvSpPr>
        <p:spPr>
          <a:xfrm rot="10800000" flipH="1">
            <a:off x="813532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22"/>
          <p:cNvSpPr/>
          <p:nvPr/>
        </p:nvSpPr>
        <p:spPr>
          <a:xfrm rot="10800000">
            <a:off x="7096289" y="505790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275" name="Google Shape;275;p22"/>
          <p:cNvSpPr/>
          <p:nvPr/>
        </p:nvSpPr>
        <p:spPr>
          <a:xfrm rot="10800000" flipH="1">
            <a:off x="7096436" y="501684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0152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3"/>
          <p:cNvSpPr txBox="1">
            <a:spLocks noGrp="1"/>
          </p:cNvSpPr>
          <p:nvPr>
            <p:ph type="title"/>
          </p:nvPr>
        </p:nvSpPr>
        <p:spPr>
          <a:xfrm>
            <a:off x="0" y="130500"/>
            <a:ext cx="9144000" cy="719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Georgia"/>
                <a:ea typeface="Georgia"/>
                <a:cs typeface="Georgia"/>
                <a:sym typeface="Georgia"/>
              </a:rPr>
              <a:t>Etat de l’art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81" name="Google Shape;281;p23"/>
          <p:cNvSpPr txBox="1">
            <a:spLocks noGrp="1"/>
          </p:cNvSpPr>
          <p:nvPr>
            <p:ph type="sldNum" idx="12"/>
          </p:nvPr>
        </p:nvSpPr>
        <p:spPr>
          <a:xfrm>
            <a:off x="8513409" y="4873810"/>
            <a:ext cx="630600" cy="269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400">
                <a:solidFill>
                  <a:srgbClr val="262626"/>
                </a:solidFill>
              </a:rPr>
              <a:t>4</a:t>
            </a:fld>
            <a:endParaRPr sz="1400">
              <a:solidFill>
                <a:srgbClr val="262626"/>
              </a:solidFill>
            </a:endParaRPr>
          </a:p>
        </p:txBody>
      </p:sp>
      <p:sp>
        <p:nvSpPr>
          <p:cNvPr id="283" name="Google Shape;283;p23"/>
          <p:cNvSpPr txBox="1">
            <a:spLocks noGrp="1"/>
          </p:cNvSpPr>
          <p:nvPr>
            <p:ph type="body" idx="1"/>
          </p:nvPr>
        </p:nvSpPr>
        <p:spPr>
          <a:xfrm>
            <a:off x="4928425" y="1161037"/>
            <a:ext cx="3931800" cy="3449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dirty="0"/>
              <a:t>Modèle dynamique</a:t>
            </a:r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fr-FR" sz="1800" dirty="0"/>
              <a:t>Modèle macroscopique :</a:t>
            </a:r>
          </a:p>
          <a:p>
            <a:pPr marL="914400" lvl="1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-"/>
            </a:pPr>
            <a:r>
              <a:rPr lang="fr-FR" sz="1400" dirty="0"/>
              <a:t>Densité de véhicules</a:t>
            </a:r>
            <a:endParaRPr lang="fr-FR" sz="1800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-FR" sz="1400" dirty="0"/>
              <a:t>Écoulement global du trafic</a:t>
            </a:r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fr-FR" sz="1800" dirty="0"/>
              <a:t>Modèle microscopique :</a:t>
            </a:r>
          </a:p>
          <a:p>
            <a:pPr marL="914400" lvl="1" indent="-317500" algn="l" rtl="0">
              <a:spcBef>
                <a:spcPts val="600"/>
              </a:spcBef>
              <a:spcAft>
                <a:spcPts val="0"/>
              </a:spcAft>
              <a:buSzPts val="1400"/>
              <a:buChar char="-"/>
            </a:pPr>
            <a:r>
              <a:rPr lang="fr-FR" sz="1400" dirty="0"/>
              <a:t>Véhicule par véhicule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fr-FR" sz="1400" dirty="0"/>
              <a:t>Évolution du trafic à grande échelle</a:t>
            </a:r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fr-FR" sz="1800" dirty="0"/>
              <a:t>Pas d’analyse de génération des flux</a:t>
            </a:r>
          </a:p>
        </p:txBody>
      </p:sp>
      <p:sp>
        <p:nvSpPr>
          <p:cNvPr id="284" name="Google Shape;284;p23"/>
          <p:cNvSpPr txBox="1">
            <a:spLocks noGrp="1"/>
          </p:cNvSpPr>
          <p:nvPr>
            <p:ph type="body" idx="1"/>
          </p:nvPr>
        </p:nvSpPr>
        <p:spPr>
          <a:xfrm>
            <a:off x="283825" y="1145300"/>
            <a:ext cx="3931800" cy="3449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fr-FR" dirty="0"/>
              <a:t>Modèle statique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r-FR" sz="1800" dirty="0"/>
              <a:t>Modèle gravitaire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fr-FR" sz="1800" dirty="0"/>
              <a:t>4 étapes : </a:t>
            </a:r>
          </a:p>
          <a:p>
            <a:pPr marL="914400" lvl="1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-"/>
            </a:pPr>
            <a:r>
              <a:rPr lang="fr-FR" sz="1400" dirty="0"/>
              <a:t>Génération</a:t>
            </a:r>
            <a:endParaRPr lang="fr-FR" sz="1800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-FR" sz="1400" dirty="0"/>
              <a:t>Distribution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fr-FR" sz="1400" dirty="0"/>
              <a:t>Répartition modale</a:t>
            </a: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-FR" sz="1400" dirty="0"/>
              <a:t>Affectation</a:t>
            </a:r>
            <a:endParaRPr lang="fr-FR" sz="1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FR" sz="1800" dirty="0"/>
              <a:t>Pas d’évolution de la demande de transport pendant la période d'étude</a:t>
            </a:r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endParaRPr sz="1400" dirty="0"/>
          </a:p>
          <a:p>
            <a:pPr marL="457200" lvl="0" indent="0" algn="l" rtl="0">
              <a:spcBef>
                <a:spcPts val="20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5" name="Google Shape;285;p23"/>
          <p:cNvSpPr/>
          <p:nvPr/>
        </p:nvSpPr>
        <p:spPr>
          <a:xfrm rot="10800000">
            <a:off x="6749903" y="5057673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286" name="Google Shape;286;p23"/>
          <p:cNvSpPr/>
          <p:nvPr/>
        </p:nvSpPr>
        <p:spPr>
          <a:xfrm rot="10800000" flipH="1">
            <a:off x="6750050" y="5016610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3"/>
          <p:cNvSpPr/>
          <p:nvPr/>
        </p:nvSpPr>
        <p:spPr>
          <a:xfrm rot="10800000">
            <a:off x="709642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288" name="Google Shape;288;p23"/>
          <p:cNvSpPr/>
          <p:nvPr/>
        </p:nvSpPr>
        <p:spPr>
          <a:xfrm rot="10800000" flipH="1">
            <a:off x="709657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3"/>
          <p:cNvSpPr/>
          <p:nvPr/>
        </p:nvSpPr>
        <p:spPr>
          <a:xfrm rot="10800000">
            <a:off x="744263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290" name="Google Shape;290;p23"/>
          <p:cNvSpPr/>
          <p:nvPr/>
        </p:nvSpPr>
        <p:spPr>
          <a:xfrm rot="10800000" flipH="1">
            <a:off x="744278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23"/>
          <p:cNvSpPr/>
          <p:nvPr/>
        </p:nvSpPr>
        <p:spPr>
          <a:xfrm rot="10800000">
            <a:off x="778893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292" name="Google Shape;292;p23"/>
          <p:cNvSpPr/>
          <p:nvPr/>
        </p:nvSpPr>
        <p:spPr>
          <a:xfrm rot="10800000" flipH="1">
            <a:off x="778908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23"/>
          <p:cNvSpPr/>
          <p:nvPr/>
        </p:nvSpPr>
        <p:spPr>
          <a:xfrm rot="10800000">
            <a:off x="813517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294" name="Google Shape;294;p23"/>
          <p:cNvSpPr/>
          <p:nvPr/>
        </p:nvSpPr>
        <p:spPr>
          <a:xfrm rot="10800000" flipH="1">
            <a:off x="813532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95" name="Google Shape;295;p23"/>
          <p:cNvCxnSpPr/>
          <p:nvPr/>
        </p:nvCxnSpPr>
        <p:spPr>
          <a:xfrm>
            <a:off x="4572000" y="1161025"/>
            <a:ext cx="0" cy="3449400"/>
          </a:xfrm>
          <a:prstGeom prst="straightConnector1">
            <a:avLst/>
          </a:prstGeom>
          <a:noFill/>
          <a:ln w="9525" cap="flat" cmpd="sng">
            <a:solidFill>
              <a:srgbClr val="88888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Google Shape;262;p22">
            <a:extLst>
              <a:ext uri="{FF2B5EF4-FFF2-40B4-BE49-F238E27FC236}">
                <a16:creationId xmlns:a16="http://schemas.microsoft.com/office/drawing/2014/main" id="{A87F5F5E-7599-4A9F-9C8A-476AE6D875A2}"/>
              </a:ext>
            </a:extLst>
          </p:cNvPr>
          <p:cNvSpPr txBox="1"/>
          <p:nvPr/>
        </p:nvSpPr>
        <p:spPr>
          <a:xfrm>
            <a:off x="283825" y="4752000"/>
            <a:ext cx="85764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18/12/18 							AUDURIER Léa &amp; SERRA Pacôme</a:t>
            </a:r>
            <a:endParaRPr sz="1000" dirty="0">
              <a:solidFill>
                <a:srgbClr val="434343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4"/>
          <p:cNvSpPr txBox="1">
            <a:spLocks noGrp="1"/>
          </p:cNvSpPr>
          <p:nvPr>
            <p:ph type="title"/>
          </p:nvPr>
        </p:nvSpPr>
        <p:spPr>
          <a:xfrm>
            <a:off x="0" y="130500"/>
            <a:ext cx="9144000" cy="719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Georgia"/>
                <a:ea typeface="Georgia"/>
                <a:cs typeface="Georgia"/>
                <a:sym typeface="Georgia"/>
              </a:rPr>
              <a:t>Méthodologie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02" name="Google Shape;302;p24"/>
          <p:cNvSpPr txBox="1">
            <a:spLocks noGrp="1"/>
          </p:cNvSpPr>
          <p:nvPr>
            <p:ph type="sldNum" idx="12"/>
          </p:nvPr>
        </p:nvSpPr>
        <p:spPr>
          <a:xfrm>
            <a:off x="8513409" y="4873810"/>
            <a:ext cx="630600" cy="269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400">
                <a:solidFill>
                  <a:srgbClr val="262626"/>
                </a:solidFill>
              </a:rPr>
              <a:t>5</a:t>
            </a:fld>
            <a:endParaRPr sz="1400">
              <a:solidFill>
                <a:srgbClr val="262626"/>
              </a:solidFill>
            </a:endParaRPr>
          </a:p>
        </p:txBody>
      </p:sp>
      <p:sp>
        <p:nvSpPr>
          <p:cNvPr id="303" name="Google Shape;303;p24"/>
          <p:cNvSpPr txBox="1">
            <a:spLocks noGrp="1"/>
          </p:cNvSpPr>
          <p:nvPr>
            <p:ph type="body" idx="2"/>
          </p:nvPr>
        </p:nvSpPr>
        <p:spPr>
          <a:xfrm>
            <a:off x="4792625" y="1699824"/>
            <a:ext cx="3931800" cy="162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>
              <a:buNone/>
            </a:pPr>
            <a:r>
              <a:rPr lang="fr-FR" dirty="0"/>
              <a:t>Angle </a:t>
            </a:r>
            <a:r>
              <a:rPr lang="en-GB" dirty="0"/>
              <a:t>α </a:t>
            </a:r>
            <a:r>
              <a:rPr lang="fr-FR" dirty="0"/>
              <a:t>déterminé </a:t>
            </a:r>
            <a:r>
              <a:rPr lang="en-GB" dirty="0"/>
              <a:t>par les flux entre les communes A et B</a:t>
            </a:r>
          </a:p>
          <a:p>
            <a:pPr marL="0" lvl="0" indent="0" algn="just">
              <a:buNone/>
            </a:pPr>
            <a:r>
              <a:rPr lang="en-GB" dirty="0"/>
              <a:t> </a:t>
            </a:r>
          </a:p>
          <a:p>
            <a:pPr marL="0" lvl="0" indent="0" algn="just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GB" dirty="0"/>
              <a:t>z= tan(α)*AB</a:t>
            </a:r>
            <a:endParaRPr dirty="0"/>
          </a:p>
        </p:txBody>
      </p:sp>
      <p:grpSp>
        <p:nvGrpSpPr>
          <p:cNvPr id="305" name="Google Shape;305;p24"/>
          <p:cNvGrpSpPr/>
          <p:nvPr/>
        </p:nvGrpSpPr>
        <p:grpSpPr>
          <a:xfrm>
            <a:off x="-4737" y="836703"/>
            <a:ext cx="9153486" cy="331615"/>
            <a:chOff x="284163" y="1759424"/>
            <a:chExt cx="8576301" cy="137400"/>
          </a:xfrm>
        </p:grpSpPr>
        <p:sp>
          <p:nvSpPr>
            <p:cNvPr id="306" name="Google Shape;306;p24"/>
            <p:cNvSpPr/>
            <p:nvPr/>
          </p:nvSpPr>
          <p:spPr>
            <a:xfrm>
              <a:off x="284163" y="1759424"/>
              <a:ext cx="2743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24"/>
            <p:cNvSpPr/>
            <p:nvPr/>
          </p:nvSpPr>
          <p:spPr>
            <a:xfrm>
              <a:off x="3026392" y="1759424"/>
              <a:ext cx="1600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24"/>
            <p:cNvSpPr/>
            <p:nvPr/>
          </p:nvSpPr>
          <p:spPr>
            <a:xfrm>
              <a:off x="4626864" y="1759424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9" name="Google Shape;309;p24"/>
          <p:cNvSpPr txBox="1"/>
          <p:nvPr/>
        </p:nvSpPr>
        <p:spPr>
          <a:xfrm>
            <a:off x="6008925" y="741100"/>
            <a:ext cx="31398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Création du relief</a:t>
            </a:r>
            <a:endParaRPr sz="2400">
              <a:solidFill>
                <a:srgbClr val="434343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10" name="Google Shape;31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100" y="1768225"/>
            <a:ext cx="3467100" cy="2171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4"/>
          <p:cNvSpPr/>
          <p:nvPr/>
        </p:nvSpPr>
        <p:spPr>
          <a:xfrm rot="10800000">
            <a:off x="6749903" y="5057673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12" name="Google Shape;312;p24"/>
          <p:cNvSpPr/>
          <p:nvPr/>
        </p:nvSpPr>
        <p:spPr>
          <a:xfrm rot="10800000" flipH="1">
            <a:off x="6750050" y="5016610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4"/>
          <p:cNvSpPr/>
          <p:nvPr/>
        </p:nvSpPr>
        <p:spPr>
          <a:xfrm rot="10800000">
            <a:off x="709642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14" name="Google Shape;314;p24"/>
          <p:cNvSpPr/>
          <p:nvPr/>
        </p:nvSpPr>
        <p:spPr>
          <a:xfrm rot="10800000" flipH="1">
            <a:off x="709657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4"/>
          <p:cNvSpPr/>
          <p:nvPr/>
        </p:nvSpPr>
        <p:spPr>
          <a:xfrm rot="10800000">
            <a:off x="744263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16" name="Google Shape;316;p24"/>
          <p:cNvSpPr/>
          <p:nvPr/>
        </p:nvSpPr>
        <p:spPr>
          <a:xfrm rot="10800000" flipH="1">
            <a:off x="744278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24"/>
          <p:cNvSpPr/>
          <p:nvPr/>
        </p:nvSpPr>
        <p:spPr>
          <a:xfrm rot="10800000">
            <a:off x="778893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18" name="Google Shape;318;p24"/>
          <p:cNvSpPr/>
          <p:nvPr/>
        </p:nvSpPr>
        <p:spPr>
          <a:xfrm rot="10800000" flipH="1">
            <a:off x="778908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24"/>
          <p:cNvSpPr/>
          <p:nvPr/>
        </p:nvSpPr>
        <p:spPr>
          <a:xfrm rot="10800000">
            <a:off x="813517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20" name="Google Shape;320;p24"/>
          <p:cNvSpPr/>
          <p:nvPr/>
        </p:nvSpPr>
        <p:spPr>
          <a:xfrm rot="10800000" flipH="1">
            <a:off x="813532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24"/>
          <p:cNvSpPr/>
          <p:nvPr/>
        </p:nvSpPr>
        <p:spPr>
          <a:xfrm rot="10800000">
            <a:off x="7442466" y="5057911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22" name="Google Shape;322;p24"/>
          <p:cNvSpPr/>
          <p:nvPr/>
        </p:nvSpPr>
        <p:spPr>
          <a:xfrm rot="10800000" flipH="1">
            <a:off x="7442612" y="5016847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62;p22">
            <a:extLst>
              <a:ext uri="{FF2B5EF4-FFF2-40B4-BE49-F238E27FC236}">
                <a16:creationId xmlns:a16="http://schemas.microsoft.com/office/drawing/2014/main" id="{C4F34EB5-A079-4A2B-B335-CBFF12B60BE5}"/>
              </a:ext>
            </a:extLst>
          </p:cNvPr>
          <p:cNvSpPr txBox="1"/>
          <p:nvPr/>
        </p:nvSpPr>
        <p:spPr>
          <a:xfrm>
            <a:off x="283825" y="4752000"/>
            <a:ext cx="85764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18/12/18 							AUDURIER Léa &amp; SERRA Pacôme</a:t>
            </a:r>
            <a:endParaRPr sz="1000" dirty="0">
              <a:solidFill>
                <a:srgbClr val="434343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5"/>
          <p:cNvSpPr txBox="1">
            <a:spLocks noGrp="1"/>
          </p:cNvSpPr>
          <p:nvPr>
            <p:ph type="title"/>
          </p:nvPr>
        </p:nvSpPr>
        <p:spPr>
          <a:xfrm>
            <a:off x="0" y="130500"/>
            <a:ext cx="9144000" cy="719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Georgia"/>
                <a:ea typeface="Georgia"/>
                <a:cs typeface="Georgia"/>
                <a:sym typeface="Georgia"/>
              </a:rPr>
              <a:t>Méthodologie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28" name="Google Shape;328;p25"/>
          <p:cNvSpPr txBox="1">
            <a:spLocks noGrp="1"/>
          </p:cNvSpPr>
          <p:nvPr>
            <p:ph type="body" idx="1"/>
          </p:nvPr>
        </p:nvSpPr>
        <p:spPr>
          <a:xfrm>
            <a:off x="403400" y="1364587"/>
            <a:ext cx="3931800" cy="3230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/>
              <a:t>La commune  A  génère des  déplacements,  les  communes  B  et  C  les reçoivent.</a:t>
            </a:r>
            <a:endParaRPr sz="1400"/>
          </a:p>
        </p:txBody>
      </p:sp>
      <p:sp>
        <p:nvSpPr>
          <p:cNvPr id="329" name="Google Shape;329;p25"/>
          <p:cNvSpPr txBox="1">
            <a:spLocks noGrp="1"/>
          </p:cNvSpPr>
          <p:nvPr>
            <p:ph type="sldNum" idx="12"/>
          </p:nvPr>
        </p:nvSpPr>
        <p:spPr>
          <a:xfrm>
            <a:off x="8513409" y="4873810"/>
            <a:ext cx="630600" cy="269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400">
                <a:solidFill>
                  <a:srgbClr val="262626"/>
                </a:solidFill>
              </a:rPr>
              <a:t>6</a:t>
            </a:fld>
            <a:endParaRPr sz="1400">
              <a:solidFill>
                <a:srgbClr val="262626"/>
              </a:solidFill>
            </a:endParaRPr>
          </a:p>
        </p:txBody>
      </p:sp>
      <p:sp>
        <p:nvSpPr>
          <p:cNvPr id="330" name="Google Shape;330;p25"/>
          <p:cNvSpPr txBox="1">
            <a:spLocks noGrp="1"/>
          </p:cNvSpPr>
          <p:nvPr>
            <p:ph type="body" idx="2"/>
          </p:nvPr>
        </p:nvSpPr>
        <p:spPr>
          <a:xfrm>
            <a:off x="4778200" y="1613300"/>
            <a:ext cx="4082100" cy="298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fr-FR" dirty="0"/>
              <a:t>Utilisation du chemin le plus court (Dijkstra)</a:t>
            </a:r>
          </a:p>
          <a:p>
            <a:pPr marL="0" lvl="0" indent="0" algn="just" rtl="0">
              <a:spcBef>
                <a:spcPts val="2000"/>
              </a:spcBef>
              <a:spcAft>
                <a:spcPts val="0"/>
              </a:spcAft>
              <a:buNone/>
            </a:pPr>
            <a:endParaRPr lang="fr-FR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fr-FR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dirty="0"/>
              <a:t>Autant de  chemins utilisés que de destinations</a:t>
            </a:r>
          </a:p>
        </p:txBody>
      </p:sp>
      <p:grpSp>
        <p:nvGrpSpPr>
          <p:cNvPr id="332" name="Google Shape;332;p25"/>
          <p:cNvGrpSpPr/>
          <p:nvPr/>
        </p:nvGrpSpPr>
        <p:grpSpPr>
          <a:xfrm>
            <a:off x="-4737" y="836703"/>
            <a:ext cx="9153486" cy="331615"/>
            <a:chOff x="284163" y="1759424"/>
            <a:chExt cx="8576301" cy="137400"/>
          </a:xfrm>
        </p:grpSpPr>
        <p:sp>
          <p:nvSpPr>
            <p:cNvPr id="333" name="Google Shape;333;p25"/>
            <p:cNvSpPr/>
            <p:nvPr/>
          </p:nvSpPr>
          <p:spPr>
            <a:xfrm>
              <a:off x="284163" y="1759424"/>
              <a:ext cx="2743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25"/>
            <p:cNvSpPr/>
            <p:nvPr/>
          </p:nvSpPr>
          <p:spPr>
            <a:xfrm>
              <a:off x="3026392" y="1759424"/>
              <a:ext cx="1600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25"/>
            <p:cNvSpPr/>
            <p:nvPr/>
          </p:nvSpPr>
          <p:spPr>
            <a:xfrm>
              <a:off x="4626864" y="1759424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6" name="Google Shape;336;p25"/>
          <p:cNvSpPr txBox="1"/>
          <p:nvPr/>
        </p:nvSpPr>
        <p:spPr>
          <a:xfrm>
            <a:off x="4935850" y="745413"/>
            <a:ext cx="4212900" cy="3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Modélisation des chemins</a:t>
            </a:r>
          </a:p>
        </p:txBody>
      </p:sp>
      <p:pic>
        <p:nvPicPr>
          <p:cNvPr id="337" name="Google Shape;33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800" y="2160048"/>
            <a:ext cx="3676650" cy="1441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800" y="2160038"/>
            <a:ext cx="3552825" cy="15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5"/>
          <p:cNvSpPr/>
          <p:nvPr/>
        </p:nvSpPr>
        <p:spPr>
          <a:xfrm rot="10800000">
            <a:off x="6749903" y="5057673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40" name="Google Shape;340;p25"/>
          <p:cNvSpPr/>
          <p:nvPr/>
        </p:nvSpPr>
        <p:spPr>
          <a:xfrm rot="10800000" flipH="1">
            <a:off x="6750050" y="5016610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5"/>
          <p:cNvSpPr/>
          <p:nvPr/>
        </p:nvSpPr>
        <p:spPr>
          <a:xfrm rot="10800000">
            <a:off x="709642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42" name="Google Shape;342;p25"/>
          <p:cNvSpPr/>
          <p:nvPr/>
        </p:nvSpPr>
        <p:spPr>
          <a:xfrm rot="10800000" flipH="1">
            <a:off x="709657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25"/>
          <p:cNvSpPr/>
          <p:nvPr/>
        </p:nvSpPr>
        <p:spPr>
          <a:xfrm rot="10800000">
            <a:off x="744263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44" name="Google Shape;344;p25"/>
          <p:cNvSpPr/>
          <p:nvPr/>
        </p:nvSpPr>
        <p:spPr>
          <a:xfrm rot="10800000" flipH="1">
            <a:off x="744278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25"/>
          <p:cNvSpPr/>
          <p:nvPr/>
        </p:nvSpPr>
        <p:spPr>
          <a:xfrm rot="10800000">
            <a:off x="778893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46" name="Google Shape;346;p25"/>
          <p:cNvSpPr/>
          <p:nvPr/>
        </p:nvSpPr>
        <p:spPr>
          <a:xfrm rot="10800000" flipH="1">
            <a:off x="778908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5"/>
          <p:cNvSpPr/>
          <p:nvPr/>
        </p:nvSpPr>
        <p:spPr>
          <a:xfrm rot="10800000">
            <a:off x="813517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48" name="Google Shape;348;p25"/>
          <p:cNvSpPr/>
          <p:nvPr/>
        </p:nvSpPr>
        <p:spPr>
          <a:xfrm rot="10800000" flipH="1">
            <a:off x="813532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25"/>
          <p:cNvSpPr/>
          <p:nvPr/>
        </p:nvSpPr>
        <p:spPr>
          <a:xfrm rot="10800000">
            <a:off x="7442466" y="5057911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50" name="Google Shape;350;p25"/>
          <p:cNvSpPr/>
          <p:nvPr/>
        </p:nvSpPr>
        <p:spPr>
          <a:xfrm rot="10800000" flipH="1">
            <a:off x="7442612" y="5016847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2;p22">
            <a:extLst>
              <a:ext uri="{FF2B5EF4-FFF2-40B4-BE49-F238E27FC236}">
                <a16:creationId xmlns:a16="http://schemas.microsoft.com/office/drawing/2014/main" id="{243AFB63-BC98-4CED-9908-F0E6E24C0AC1}"/>
              </a:ext>
            </a:extLst>
          </p:cNvPr>
          <p:cNvSpPr txBox="1"/>
          <p:nvPr/>
        </p:nvSpPr>
        <p:spPr>
          <a:xfrm>
            <a:off x="283825" y="4752000"/>
            <a:ext cx="85764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18/12/18 							AUDURIER Léa &amp; SERRA Pacôme</a:t>
            </a:r>
            <a:endParaRPr sz="1000" dirty="0">
              <a:solidFill>
                <a:srgbClr val="434343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6"/>
          <p:cNvSpPr txBox="1">
            <a:spLocks noGrp="1"/>
          </p:cNvSpPr>
          <p:nvPr>
            <p:ph type="title"/>
          </p:nvPr>
        </p:nvSpPr>
        <p:spPr>
          <a:xfrm>
            <a:off x="0" y="130500"/>
            <a:ext cx="9144000" cy="719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Georgia"/>
                <a:ea typeface="Georgia"/>
                <a:cs typeface="Georgia"/>
                <a:sym typeface="Georgia"/>
              </a:rPr>
              <a:t>Méthodologie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56" name="Google Shape;356;p26"/>
          <p:cNvSpPr txBox="1">
            <a:spLocks noGrp="1"/>
          </p:cNvSpPr>
          <p:nvPr>
            <p:ph type="body" idx="1"/>
          </p:nvPr>
        </p:nvSpPr>
        <p:spPr>
          <a:xfrm>
            <a:off x="403400" y="1364587"/>
            <a:ext cx="3931800" cy="3230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/>
              <a:t>La commune  A  génère des  déplacements,  les  communes  B  et  C  les reçoivent.</a:t>
            </a:r>
            <a:endParaRPr sz="1400"/>
          </a:p>
        </p:txBody>
      </p:sp>
      <p:sp>
        <p:nvSpPr>
          <p:cNvPr id="357" name="Google Shape;357;p26"/>
          <p:cNvSpPr txBox="1">
            <a:spLocks noGrp="1"/>
          </p:cNvSpPr>
          <p:nvPr>
            <p:ph type="sldNum" idx="12"/>
          </p:nvPr>
        </p:nvSpPr>
        <p:spPr>
          <a:xfrm>
            <a:off x="8513409" y="4873810"/>
            <a:ext cx="630600" cy="269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400">
                <a:solidFill>
                  <a:srgbClr val="262626"/>
                </a:solidFill>
              </a:rPr>
              <a:t>7</a:t>
            </a:fld>
            <a:endParaRPr sz="1400">
              <a:solidFill>
                <a:srgbClr val="262626"/>
              </a:solidFill>
            </a:endParaRPr>
          </a:p>
        </p:txBody>
      </p:sp>
      <p:sp>
        <p:nvSpPr>
          <p:cNvPr id="358" name="Google Shape;358;p26"/>
          <p:cNvSpPr txBox="1">
            <a:spLocks noGrp="1"/>
          </p:cNvSpPr>
          <p:nvPr>
            <p:ph type="body" idx="2"/>
          </p:nvPr>
        </p:nvSpPr>
        <p:spPr>
          <a:xfrm>
            <a:off x="4778200" y="1613300"/>
            <a:ext cx="4082100" cy="298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fr-FR" dirty="0"/>
              <a:t>Utilisation du chemin le plus court (Dijkstra)</a:t>
            </a:r>
          </a:p>
          <a:p>
            <a:pPr marL="0" lvl="0" indent="0" algn="just" rtl="0">
              <a:spcBef>
                <a:spcPts val="2000"/>
              </a:spcBef>
              <a:spcAft>
                <a:spcPts val="0"/>
              </a:spcAft>
              <a:buNone/>
            </a:pPr>
            <a:endParaRPr lang="fr-FR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fr-FR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dirty="0"/>
              <a:t>Autant de  chemins utilisés que de destinations</a:t>
            </a:r>
          </a:p>
        </p:txBody>
      </p:sp>
      <p:grpSp>
        <p:nvGrpSpPr>
          <p:cNvPr id="360" name="Google Shape;360;p26"/>
          <p:cNvGrpSpPr/>
          <p:nvPr/>
        </p:nvGrpSpPr>
        <p:grpSpPr>
          <a:xfrm>
            <a:off x="-4737" y="836703"/>
            <a:ext cx="9153486" cy="331615"/>
            <a:chOff x="284163" y="1759424"/>
            <a:chExt cx="8576301" cy="137400"/>
          </a:xfrm>
        </p:grpSpPr>
        <p:sp>
          <p:nvSpPr>
            <p:cNvPr id="361" name="Google Shape;361;p26"/>
            <p:cNvSpPr/>
            <p:nvPr/>
          </p:nvSpPr>
          <p:spPr>
            <a:xfrm>
              <a:off x="284163" y="1759424"/>
              <a:ext cx="2743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26"/>
            <p:cNvSpPr/>
            <p:nvPr/>
          </p:nvSpPr>
          <p:spPr>
            <a:xfrm>
              <a:off x="3026392" y="1759424"/>
              <a:ext cx="1600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26"/>
            <p:cNvSpPr/>
            <p:nvPr/>
          </p:nvSpPr>
          <p:spPr>
            <a:xfrm>
              <a:off x="4626864" y="1759424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4" name="Google Shape;364;p26"/>
          <p:cNvSpPr txBox="1"/>
          <p:nvPr/>
        </p:nvSpPr>
        <p:spPr>
          <a:xfrm>
            <a:off x="4935850" y="745413"/>
            <a:ext cx="4212900" cy="3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Modélisation des chemins</a:t>
            </a:r>
          </a:p>
        </p:txBody>
      </p:sp>
      <p:pic>
        <p:nvPicPr>
          <p:cNvPr id="365" name="Google Shape;36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800" y="2160048"/>
            <a:ext cx="3676650" cy="1441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788" y="2160050"/>
            <a:ext cx="3676650" cy="26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26"/>
          <p:cNvSpPr/>
          <p:nvPr/>
        </p:nvSpPr>
        <p:spPr>
          <a:xfrm rot="10800000">
            <a:off x="6749903" y="5057673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68" name="Google Shape;368;p26"/>
          <p:cNvSpPr/>
          <p:nvPr/>
        </p:nvSpPr>
        <p:spPr>
          <a:xfrm rot="10800000" flipH="1">
            <a:off x="6750050" y="5016610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26"/>
          <p:cNvSpPr/>
          <p:nvPr/>
        </p:nvSpPr>
        <p:spPr>
          <a:xfrm rot="10800000">
            <a:off x="709642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70" name="Google Shape;370;p26"/>
          <p:cNvSpPr/>
          <p:nvPr/>
        </p:nvSpPr>
        <p:spPr>
          <a:xfrm rot="10800000" flipH="1">
            <a:off x="709657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26"/>
          <p:cNvSpPr/>
          <p:nvPr/>
        </p:nvSpPr>
        <p:spPr>
          <a:xfrm rot="10800000">
            <a:off x="744263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72" name="Google Shape;372;p26"/>
          <p:cNvSpPr/>
          <p:nvPr/>
        </p:nvSpPr>
        <p:spPr>
          <a:xfrm rot="10800000" flipH="1">
            <a:off x="744278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26"/>
          <p:cNvSpPr/>
          <p:nvPr/>
        </p:nvSpPr>
        <p:spPr>
          <a:xfrm rot="10800000">
            <a:off x="778893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74" name="Google Shape;374;p26"/>
          <p:cNvSpPr/>
          <p:nvPr/>
        </p:nvSpPr>
        <p:spPr>
          <a:xfrm rot="10800000" flipH="1">
            <a:off x="778908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6"/>
          <p:cNvSpPr/>
          <p:nvPr/>
        </p:nvSpPr>
        <p:spPr>
          <a:xfrm rot="10800000">
            <a:off x="813517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76" name="Google Shape;376;p26"/>
          <p:cNvSpPr/>
          <p:nvPr/>
        </p:nvSpPr>
        <p:spPr>
          <a:xfrm rot="10800000" flipH="1">
            <a:off x="813532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26"/>
          <p:cNvSpPr/>
          <p:nvPr/>
        </p:nvSpPr>
        <p:spPr>
          <a:xfrm rot="10800000">
            <a:off x="7442466" y="5057911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78" name="Google Shape;378;p26"/>
          <p:cNvSpPr/>
          <p:nvPr/>
        </p:nvSpPr>
        <p:spPr>
          <a:xfrm rot="10800000" flipH="1">
            <a:off x="7442612" y="5016847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2;p22">
            <a:extLst>
              <a:ext uri="{FF2B5EF4-FFF2-40B4-BE49-F238E27FC236}">
                <a16:creationId xmlns:a16="http://schemas.microsoft.com/office/drawing/2014/main" id="{5B287B63-F0E5-4955-BB79-CE6CC40DF6BE}"/>
              </a:ext>
            </a:extLst>
          </p:cNvPr>
          <p:cNvSpPr txBox="1"/>
          <p:nvPr/>
        </p:nvSpPr>
        <p:spPr>
          <a:xfrm>
            <a:off x="283825" y="4752000"/>
            <a:ext cx="85764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18/12/18 							AUDURIER Léa &amp; SERRA Pacôme</a:t>
            </a:r>
            <a:endParaRPr sz="1000" dirty="0">
              <a:solidFill>
                <a:srgbClr val="434343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7"/>
          <p:cNvSpPr txBox="1">
            <a:spLocks noGrp="1"/>
          </p:cNvSpPr>
          <p:nvPr>
            <p:ph type="title"/>
          </p:nvPr>
        </p:nvSpPr>
        <p:spPr>
          <a:xfrm>
            <a:off x="0" y="130500"/>
            <a:ext cx="9144000" cy="719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Georgia"/>
                <a:ea typeface="Georgia"/>
                <a:cs typeface="Georgia"/>
                <a:sym typeface="Georgia"/>
              </a:rPr>
              <a:t>Méthodologie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84" name="Google Shape;384;p27"/>
          <p:cNvSpPr txBox="1">
            <a:spLocks noGrp="1"/>
          </p:cNvSpPr>
          <p:nvPr>
            <p:ph type="body" idx="1"/>
          </p:nvPr>
        </p:nvSpPr>
        <p:spPr>
          <a:xfrm>
            <a:off x="403400" y="1364587"/>
            <a:ext cx="3931800" cy="3230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/>
              <a:t>La commune  A  génère des  déplacements,  les  communes  B  et  C  les reçoivent.</a:t>
            </a:r>
            <a:endParaRPr sz="1400"/>
          </a:p>
        </p:txBody>
      </p:sp>
      <p:sp>
        <p:nvSpPr>
          <p:cNvPr id="385" name="Google Shape;385;p27"/>
          <p:cNvSpPr txBox="1">
            <a:spLocks noGrp="1"/>
          </p:cNvSpPr>
          <p:nvPr>
            <p:ph type="sldNum" idx="12"/>
          </p:nvPr>
        </p:nvSpPr>
        <p:spPr>
          <a:xfrm>
            <a:off x="8513409" y="4873810"/>
            <a:ext cx="630600" cy="269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400">
                <a:solidFill>
                  <a:srgbClr val="262626"/>
                </a:solidFill>
              </a:rPr>
              <a:t>8</a:t>
            </a:fld>
            <a:endParaRPr sz="1400">
              <a:solidFill>
                <a:srgbClr val="262626"/>
              </a:solidFill>
            </a:endParaRPr>
          </a:p>
        </p:txBody>
      </p:sp>
      <p:sp>
        <p:nvSpPr>
          <p:cNvPr id="386" name="Google Shape;386;p27"/>
          <p:cNvSpPr txBox="1">
            <a:spLocks noGrp="1"/>
          </p:cNvSpPr>
          <p:nvPr>
            <p:ph type="body" idx="2"/>
          </p:nvPr>
        </p:nvSpPr>
        <p:spPr>
          <a:xfrm>
            <a:off x="4778200" y="1613300"/>
            <a:ext cx="4082100" cy="298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fr-FR" dirty="0"/>
              <a:t>Utilisation du chemin le plus court (Dijkstra)</a:t>
            </a:r>
          </a:p>
          <a:p>
            <a:pPr marL="0" lvl="0" indent="0" algn="just" rtl="0">
              <a:spcBef>
                <a:spcPts val="2000"/>
              </a:spcBef>
              <a:spcAft>
                <a:spcPts val="0"/>
              </a:spcAft>
              <a:buNone/>
            </a:pPr>
            <a:endParaRPr lang="fr-FR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fr-FR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dirty="0"/>
              <a:t>Autant de  chemins utilisés que de destinations</a:t>
            </a:r>
          </a:p>
        </p:txBody>
      </p:sp>
      <p:grpSp>
        <p:nvGrpSpPr>
          <p:cNvPr id="388" name="Google Shape;388;p27"/>
          <p:cNvGrpSpPr/>
          <p:nvPr/>
        </p:nvGrpSpPr>
        <p:grpSpPr>
          <a:xfrm>
            <a:off x="-4737" y="836703"/>
            <a:ext cx="9153486" cy="331615"/>
            <a:chOff x="284163" y="1759424"/>
            <a:chExt cx="8576301" cy="137400"/>
          </a:xfrm>
        </p:grpSpPr>
        <p:sp>
          <p:nvSpPr>
            <p:cNvPr id="389" name="Google Shape;389;p27"/>
            <p:cNvSpPr/>
            <p:nvPr/>
          </p:nvSpPr>
          <p:spPr>
            <a:xfrm>
              <a:off x="284163" y="1759424"/>
              <a:ext cx="2743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27"/>
            <p:cNvSpPr/>
            <p:nvPr/>
          </p:nvSpPr>
          <p:spPr>
            <a:xfrm>
              <a:off x="3026392" y="1759424"/>
              <a:ext cx="1600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27"/>
            <p:cNvSpPr/>
            <p:nvPr/>
          </p:nvSpPr>
          <p:spPr>
            <a:xfrm>
              <a:off x="4626864" y="1759424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2" name="Google Shape;392;p27"/>
          <p:cNvSpPr txBox="1"/>
          <p:nvPr/>
        </p:nvSpPr>
        <p:spPr>
          <a:xfrm>
            <a:off x="4935850" y="745413"/>
            <a:ext cx="4212900" cy="3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Modélisation des chemins</a:t>
            </a:r>
          </a:p>
        </p:txBody>
      </p:sp>
      <p:pic>
        <p:nvPicPr>
          <p:cNvPr id="393" name="Google Shape;39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020" y="2175288"/>
            <a:ext cx="3829050" cy="1436592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27"/>
          <p:cNvSpPr/>
          <p:nvPr/>
        </p:nvSpPr>
        <p:spPr>
          <a:xfrm rot="10800000">
            <a:off x="6749903" y="5057673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95" name="Google Shape;395;p27"/>
          <p:cNvSpPr/>
          <p:nvPr/>
        </p:nvSpPr>
        <p:spPr>
          <a:xfrm rot="10800000" flipH="1">
            <a:off x="6750050" y="5016610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27"/>
          <p:cNvSpPr/>
          <p:nvPr/>
        </p:nvSpPr>
        <p:spPr>
          <a:xfrm rot="10800000">
            <a:off x="709642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97" name="Google Shape;397;p27"/>
          <p:cNvSpPr/>
          <p:nvPr/>
        </p:nvSpPr>
        <p:spPr>
          <a:xfrm rot="10800000" flipH="1">
            <a:off x="709657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27"/>
          <p:cNvSpPr/>
          <p:nvPr/>
        </p:nvSpPr>
        <p:spPr>
          <a:xfrm rot="10800000">
            <a:off x="744263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399" name="Google Shape;399;p27"/>
          <p:cNvSpPr/>
          <p:nvPr/>
        </p:nvSpPr>
        <p:spPr>
          <a:xfrm rot="10800000" flipH="1">
            <a:off x="744278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7"/>
          <p:cNvSpPr/>
          <p:nvPr/>
        </p:nvSpPr>
        <p:spPr>
          <a:xfrm rot="10800000">
            <a:off x="778893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01" name="Google Shape;401;p27"/>
          <p:cNvSpPr/>
          <p:nvPr/>
        </p:nvSpPr>
        <p:spPr>
          <a:xfrm rot="10800000" flipH="1">
            <a:off x="778908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27"/>
          <p:cNvSpPr/>
          <p:nvPr/>
        </p:nvSpPr>
        <p:spPr>
          <a:xfrm rot="10800000">
            <a:off x="813517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03" name="Google Shape;403;p27"/>
          <p:cNvSpPr/>
          <p:nvPr/>
        </p:nvSpPr>
        <p:spPr>
          <a:xfrm rot="10800000" flipH="1">
            <a:off x="813532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27"/>
          <p:cNvSpPr/>
          <p:nvPr/>
        </p:nvSpPr>
        <p:spPr>
          <a:xfrm rot="10800000">
            <a:off x="7442466" y="5057911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05" name="Google Shape;405;p27"/>
          <p:cNvSpPr/>
          <p:nvPr/>
        </p:nvSpPr>
        <p:spPr>
          <a:xfrm rot="10800000" flipH="1">
            <a:off x="7442612" y="5016847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62;p22">
            <a:extLst>
              <a:ext uri="{FF2B5EF4-FFF2-40B4-BE49-F238E27FC236}">
                <a16:creationId xmlns:a16="http://schemas.microsoft.com/office/drawing/2014/main" id="{A6BB8586-DA27-4A3E-80A8-4926E0DA1EB7}"/>
              </a:ext>
            </a:extLst>
          </p:cNvPr>
          <p:cNvSpPr txBox="1"/>
          <p:nvPr/>
        </p:nvSpPr>
        <p:spPr>
          <a:xfrm>
            <a:off x="283825" y="4752000"/>
            <a:ext cx="85764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18/12/18 							AUDURIER Léa &amp; SERRA Pacôme</a:t>
            </a:r>
            <a:endParaRPr sz="1000" dirty="0">
              <a:solidFill>
                <a:srgbClr val="434343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8"/>
          <p:cNvSpPr txBox="1">
            <a:spLocks noGrp="1"/>
          </p:cNvSpPr>
          <p:nvPr>
            <p:ph type="title"/>
          </p:nvPr>
        </p:nvSpPr>
        <p:spPr>
          <a:xfrm>
            <a:off x="0" y="130500"/>
            <a:ext cx="9144000" cy="719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Georgia"/>
                <a:ea typeface="Georgia"/>
                <a:cs typeface="Georgia"/>
                <a:sym typeface="Georgia"/>
              </a:rPr>
              <a:t>Résultats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12" name="Google Shape;412;p28"/>
          <p:cNvSpPr txBox="1">
            <a:spLocks noGrp="1"/>
          </p:cNvSpPr>
          <p:nvPr>
            <p:ph type="sldNum" idx="12"/>
          </p:nvPr>
        </p:nvSpPr>
        <p:spPr>
          <a:xfrm>
            <a:off x="8512175" y="4889974"/>
            <a:ext cx="630600" cy="205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400">
                <a:solidFill>
                  <a:srgbClr val="262626"/>
                </a:solidFill>
              </a:rPr>
              <a:t>9</a:t>
            </a:fld>
            <a:endParaRPr sz="1400" dirty="0">
              <a:solidFill>
                <a:srgbClr val="262626"/>
              </a:solidFill>
            </a:endParaRPr>
          </a:p>
        </p:txBody>
      </p:sp>
      <p:sp>
        <p:nvSpPr>
          <p:cNvPr id="415" name="Google Shape;415;p28"/>
          <p:cNvSpPr/>
          <p:nvPr/>
        </p:nvSpPr>
        <p:spPr>
          <a:xfrm rot="10800000">
            <a:off x="6749903" y="5057673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16" name="Google Shape;416;p28"/>
          <p:cNvSpPr/>
          <p:nvPr/>
        </p:nvSpPr>
        <p:spPr>
          <a:xfrm rot="10800000" flipH="1">
            <a:off x="6750050" y="5016610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28"/>
          <p:cNvSpPr/>
          <p:nvPr/>
        </p:nvSpPr>
        <p:spPr>
          <a:xfrm rot="10800000">
            <a:off x="709642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18" name="Google Shape;418;p28"/>
          <p:cNvSpPr/>
          <p:nvPr/>
        </p:nvSpPr>
        <p:spPr>
          <a:xfrm rot="10800000" flipH="1">
            <a:off x="709657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8"/>
          <p:cNvSpPr/>
          <p:nvPr/>
        </p:nvSpPr>
        <p:spPr>
          <a:xfrm rot="10800000">
            <a:off x="744263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20" name="Google Shape;420;p28"/>
          <p:cNvSpPr/>
          <p:nvPr/>
        </p:nvSpPr>
        <p:spPr>
          <a:xfrm rot="10800000" flipH="1">
            <a:off x="744278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28"/>
          <p:cNvSpPr/>
          <p:nvPr/>
        </p:nvSpPr>
        <p:spPr>
          <a:xfrm rot="10800000">
            <a:off x="778893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22" name="Google Shape;422;p28"/>
          <p:cNvSpPr/>
          <p:nvPr/>
        </p:nvSpPr>
        <p:spPr>
          <a:xfrm rot="10800000" flipH="1">
            <a:off x="778908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28"/>
          <p:cNvSpPr/>
          <p:nvPr/>
        </p:nvSpPr>
        <p:spPr>
          <a:xfrm rot="10800000">
            <a:off x="813517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24" name="Google Shape;424;p28"/>
          <p:cNvSpPr/>
          <p:nvPr/>
        </p:nvSpPr>
        <p:spPr>
          <a:xfrm rot="10800000" flipH="1">
            <a:off x="813532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28"/>
          <p:cNvSpPr/>
          <p:nvPr/>
        </p:nvSpPr>
        <p:spPr>
          <a:xfrm rot="10800000">
            <a:off x="7442466" y="5057911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26" name="Google Shape;426;p28"/>
          <p:cNvSpPr/>
          <p:nvPr/>
        </p:nvSpPr>
        <p:spPr>
          <a:xfrm rot="10800000" flipH="1">
            <a:off x="7442612" y="5016847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28"/>
          <p:cNvSpPr/>
          <p:nvPr/>
        </p:nvSpPr>
        <p:spPr>
          <a:xfrm rot="10800000">
            <a:off x="7788878" y="5057911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28" name="Google Shape;428;p28"/>
          <p:cNvSpPr/>
          <p:nvPr/>
        </p:nvSpPr>
        <p:spPr>
          <a:xfrm rot="10800000" flipH="1">
            <a:off x="7789025" y="5016847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62;p22">
            <a:extLst>
              <a:ext uri="{FF2B5EF4-FFF2-40B4-BE49-F238E27FC236}">
                <a16:creationId xmlns:a16="http://schemas.microsoft.com/office/drawing/2014/main" id="{2CB91BD7-8E19-477D-956B-088AFE0840FB}"/>
              </a:ext>
            </a:extLst>
          </p:cNvPr>
          <p:cNvSpPr txBox="1"/>
          <p:nvPr/>
        </p:nvSpPr>
        <p:spPr>
          <a:xfrm>
            <a:off x="283825" y="4752000"/>
            <a:ext cx="85764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18/12/18 							AUDURIER Léa &amp; SERRA Pacôme</a:t>
            </a:r>
            <a:endParaRPr sz="1000" dirty="0">
              <a:solidFill>
                <a:srgbClr val="434343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F5B9758-0AE7-47BD-991A-B89DC583B2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1" t="4018" r="3293" b="4818"/>
          <a:stretch/>
        </p:blipFill>
        <p:spPr>
          <a:xfrm>
            <a:off x="0" y="0"/>
            <a:ext cx="6181344" cy="46889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9"/>
          <p:cNvSpPr txBox="1">
            <a:spLocks noGrp="1"/>
          </p:cNvSpPr>
          <p:nvPr>
            <p:ph type="title"/>
          </p:nvPr>
        </p:nvSpPr>
        <p:spPr>
          <a:xfrm>
            <a:off x="0" y="130500"/>
            <a:ext cx="9144000" cy="719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Georgia"/>
                <a:ea typeface="Georgia"/>
                <a:cs typeface="Georgia"/>
                <a:sym typeface="Georgia"/>
              </a:rPr>
              <a:t>Résultats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36" name="Google Shape;436;p29"/>
          <p:cNvSpPr txBox="1">
            <a:spLocks noGrp="1"/>
          </p:cNvSpPr>
          <p:nvPr>
            <p:ph type="sldNum" idx="12"/>
          </p:nvPr>
        </p:nvSpPr>
        <p:spPr>
          <a:xfrm>
            <a:off x="8513400" y="4937753"/>
            <a:ext cx="630600" cy="205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400">
                <a:solidFill>
                  <a:srgbClr val="262626"/>
                </a:solidFill>
              </a:rPr>
              <a:t>10</a:t>
            </a:fld>
            <a:endParaRPr sz="1400">
              <a:solidFill>
                <a:srgbClr val="262626"/>
              </a:solidFill>
            </a:endParaRPr>
          </a:p>
        </p:txBody>
      </p:sp>
      <p:pic>
        <p:nvPicPr>
          <p:cNvPr id="438" name="Google Shape;43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4475" y="1117425"/>
            <a:ext cx="6115050" cy="3286125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29"/>
          <p:cNvSpPr/>
          <p:nvPr/>
        </p:nvSpPr>
        <p:spPr>
          <a:xfrm rot="10800000">
            <a:off x="6749903" y="5057673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40" name="Google Shape;440;p29"/>
          <p:cNvSpPr/>
          <p:nvPr/>
        </p:nvSpPr>
        <p:spPr>
          <a:xfrm rot="10800000" flipH="1">
            <a:off x="6750050" y="5016610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29"/>
          <p:cNvSpPr/>
          <p:nvPr/>
        </p:nvSpPr>
        <p:spPr>
          <a:xfrm rot="10800000">
            <a:off x="709642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42" name="Google Shape;442;p29"/>
          <p:cNvSpPr/>
          <p:nvPr/>
        </p:nvSpPr>
        <p:spPr>
          <a:xfrm rot="10800000" flipH="1">
            <a:off x="709657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29"/>
          <p:cNvSpPr/>
          <p:nvPr/>
        </p:nvSpPr>
        <p:spPr>
          <a:xfrm rot="10800000">
            <a:off x="744263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44" name="Google Shape;444;p29"/>
          <p:cNvSpPr/>
          <p:nvPr/>
        </p:nvSpPr>
        <p:spPr>
          <a:xfrm rot="10800000" flipH="1">
            <a:off x="744278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29"/>
          <p:cNvSpPr/>
          <p:nvPr/>
        </p:nvSpPr>
        <p:spPr>
          <a:xfrm rot="10800000">
            <a:off x="778893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46" name="Google Shape;446;p29"/>
          <p:cNvSpPr/>
          <p:nvPr/>
        </p:nvSpPr>
        <p:spPr>
          <a:xfrm rot="10800000" flipH="1">
            <a:off x="778908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29"/>
          <p:cNvSpPr/>
          <p:nvPr/>
        </p:nvSpPr>
        <p:spPr>
          <a:xfrm rot="10800000">
            <a:off x="813517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48" name="Google Shape;448;p29"/>
          <p:cNvSpPr/>
          <p:nvPr/>
        </p:nvSpPr>
        <p:spPr>
          <a:xfrm rot="10800000" flipH="1">
            <a:off x="813532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9"/>
          <p:cNvSpPr/>
          <p:nvPr/>
        </p:nvSpPr>
        <p:spPr>
          <a:xfrm rot="10800000">
            <a:off x="7442466" y="5057911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50" name="Google Shape;450;p29"/>
          <p:cNvSpPr/>
          <p:nvPr/>
        </p:nvSpPr>
        <p:spPr>
          <a:xfrm rot="10800000" flipH="1">
            <a:off x="7442612" y="5016847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29"/>
          <p:cNvSpPr/>
          <p:nvPr/>
        </p:nvSpPr>
        <p:spPr>
          <a:xfrm rot="10800000">
            <a:off x="7788878" y="5057911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52" name="Google Shape;452;p29"/>
          <p:cNvSpPr/>
          <p:nvPr/>
        </p:nvSpPr>
        <p:spPr>
          <a:xfrm rot="10800000" flipH="1">
            <a:off x="7789025" y="5016847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29"/>
          <p:cNvSpPr txBox="1"/>
          <p:nvPr/>
        </p:nvSpPr>
        <p:spPr>
          <a:xfrm>
            <a:off x="3453475" y="1007175"/>
            <a:ext cx="560400" cy="1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/>
              <a:t>Tours</a:t>
            </a:r>
            <a:endParaRPr sz="900"/>
          </a:p>
        </p:txBody>
      </p:sp>
      <p:sp>
        <p:nvSpPr>
          <p:cNvPr id="23" name="Google Shape;262;p22">
            <a:extLst>
              <a:ext uri="{FF2B5EF4-FFF2-40B4-BE49-F238E27FC236}">
                <a16:creationId xmlns:a16="http://schemas.microsoft.com/office/drawing/2014/main" id="{4BB2CBD9-EEA1-4EFB-9BEB-BA6B0BBD0C57}"/>
              </a:ext>
            </a:extLst>
          </p:cNvPr>
          <p:cNvSpPr txBox="1"/>
          <p:nvPr/>
        </p:nvSpPr>
        <p:spPr>
          <a:xfrm>
            <a:off x="283825" y="4752000"/>
            <a:ext cx="85764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18/12/18 							AUDURIER Léa &amp; SERRA Pacôme</a:t>
            </a:r>
            <a:endParaRPr sz="1000" dirty="0">
              <a:solidFill>
                <a:srgbClr val="434343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30"/>
          <p:cNvSpPr txBox="1">
            <a:spLocks noGrp="1"/>
          </p:cNvSpPr>
          <p:nvPr>
            <p:ph type="title"/>
          </p:nvPr>
        </p:nvSpPr>
        <p:spPr>
          <a:xfrm>
            <a:off x="0" y="130500"/>
            <a:ext cx="9144000" cy="719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Georgia"/>
                <a:ea typeface="Georgia"/>
                <a:cs typeface="Georgia"/>
                <a:sym typeface="Georgia"/>
              </a:rPr>
              <a:t>Résultats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61" name="Google Shape;461;p30"/>
          <p:cNvSpPr txBox="1">
            <a:spLocks noGrp="1"/>
          </p:cNvSpPr>
          <p:nvPr>
            <p:ph type="sldNum" idx="12"/>
          </p:nvPr>
        </p:nvSpPr>
        <p:spPr>
          <a:xfrm>
            <a:off x="8513400" y="4937753"/>
            <a:ext cx="630600" cy="205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400">
                <a:solidFill>
                  <a:srgbClr val="262626"/>
                </a:solidFill>
              </a:rPr>
              <a:t>11</a:t>
            </a:fld>
            <a:endParaRPr sz="1400">
              <a:solidFill>
                <a:srgbClr val="262626"/>
              </a:solidFill>
            </a:endParaRPr>
          </a:p>
        </p:txBody>
      </p:sp>
      <p:sp>
        <p:nvSpPr>
          <p:cNvPr id="463" name="Google Shape;463;p30"/>
          <p:cNvSpPr/>
          <p:nvPr/>
        </p:nvSpPr>
        <p:spPr>
          <a:xfrm rot="10800000">
            <a:off x="6749903" y="5057673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64" name="Google Shape;464;p30"/>
          <p:cNvSpPr/>
          <p:nvPr/>
        </p:nvSpPr>
        <p:spPr>
          <a:xfrm rot="10800000" flipH="1">
            <a:off x="6750050" y="5016610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30"/>
          <p:cNvSpPr/>
          <p:nvPr/>
        </p:nvSpPr>
        <p:spPr>
          <a:xfrm rot="10800000">
            <a:off x="709642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66" name="Google Shape;466;p30"/>
          <p:cNvSpPr/>
          <p:nvPr/>
        </p:nvSpPr>
        <p:spPr>
          <a:xfrm rot="10800000" flipH="1">
            <a:off x="709657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30"/>
          <p:cNvSpPr/>
          <p:nvPr/>
        </p:nvSpPr>
        <p:spPr>
          <a:xfrm rot="10800000">
            <a:off x="744263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68" name="Google Shape;468;p30"/>
          <p:cNvSpPr/>
          <p:nvPr/>
        </p:nvSpPr>
        <p:spPr>
          <a:xfrm rot="10800000" flipH="1">
            <a:off x="744278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30"/>
          <p:cNvSpPr/>
          <p:nvPr/>
        </p:nvSpPr>
        <p:spPr>
          <a:xfrm rot="10800000">
            <a:off x="778893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70" name="Google Shape;470;p30"/>
          <p:cNvSpPr/>
          <p:nvPr/>
        </p:nvSpPr>
        <p:spPr>
          <a:xfrm rot="10800000" flipH="1">
            <a:off x="778908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30"/>
          <p:cNvSpPr/>
          <p:nvPr/>
        </p:nvSpPr>
        <p:spPr>
          <a:xfrm rot="10800000">
            <a:off x="813517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72" name="Google Shape;472;p30"/>
          <p:cNvSpPr/>
          <p:nvPr/>
        </p:nvSpPr>
        <p:spPr>
          <a:xfrm rot="10800000" flipH="1">
            <a:off x="813532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30"/>
          <p:cNvSpPr/>
          <p:nvPr/>
        </p:nvSpPr>
        <p:spPr>
          <a:xfrm rot="10800000">
            <a:off x="7442466" y="5057911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74" name="Google Shape;474;p30"/>
          <p:cNvSpPr/>
          <p:nvPr/>
        </p:nvSpPr>
        <p:spPr>
          <a:xfrm rot="10800000" flipH="1">
            <a:off x="7442612" y="5016847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30"/>
          <p:cNvSpPr/>
          <p:nvPr/>
        </p:nvSpPr>
        <p:spPr>
          <a:xfrm rot="10800000">
            <a:off x="7788878" y="5057911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76" name="Google Shape;476;p30"/>
          <p:cNvSpPr/>
          <p:nvPr/>
        </p:nvSpPr>
        <p:spPr>
          <a:xfrm rot="10800000" flipH="1">
            <a:off x="7789025" y="5016847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8" name="Google Shape;478;p30"/>
          <p:cNvPicPr preferRelativeResize="0"/>
          <p:nvPr/>
        </p:nvPicPr>
        <p:blipFill rotWithShape="1">
          <a:blip r:embed="rId3">
            <a:alphaModFix/>
          </a:blip>
          <a:srcRect l="7913" t="20197" r="4932" b="2060"/>
          <a:stretch/>
        </p:blipFill>
        <p:spPr>
          <a:xfrm>
            <a:off x="1495425" y="1117425"/>
            <a:ext cx="6153149" cy="2675825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30"/>
          <p:cNvSpPr txBox="1"/>
          <p:nvPr/>
        </p:nvSpPr>
        <p:spPr>
          <a:xfrm>
            <a:off x="3453475" y="1007175"/>
            <a:ext cx="560400" cy="1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/>
              <a:t>Tours</a:t>
            </a:r>
            <a:endParaRPr sz="900"/>
          </a:p>
        </p:txBody>
      </p:sp>
      <p:sp>
        <p:nvSpPr>
          <p:cNvPr id="23" name="Google Shape;262;p22">
            <a:extLst>
              <a:ext uri="{FF2B5EF4-FFF2-40B4-BE49-F238E27FC236}">
                <a16:creationId xmlns:a16="http://schemas.microsoft.com/office/drawing/2014/main" id="{625A6C4A-6822-4329-81D9-8D770BC3676D}"/>
              </a:ext>
            </a:extLst>
          </p:cNvPr>
          <p:cNvSpPr txBox="1"/>
          <p:nvPr/>
        </p:nvSpPr>
        <p:spPr>
          <a:xfrm>
            <a:off x="283825" y="4752000"/>
            <a:ext cx="85764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18/12/18 							AUDURIER Léa &amp; SERRA Pacôme</a:t>
            </a:r>
            <a:endParaRPr sz="1000" dirty="0">
              <a:solidFill>
                <a:srgbClr val="434343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1"/>
          <p:cNvSpPr txBox="1">
            <a:spLocks noGrp="1"/>
          </p:cNvSpPr>
          <p:nvPr>
            <p:ph type="title"/>
          </p:nvPr>
        </p:nvSpPr>
        <p:spPr>
          <a:xfrm>
            <a:off x="0" y="130500"/>
            <a:ext cx="9144000" cy="719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Georgia"/>
                <a:ea typeface="Georgia"/>
                <a:cs typeface="Georgia"/>
                <a:sym typeface="Georgia"/>
              </a:rPr>
              <a:t>Conclusion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85" name="Google Shape;485;p31"/>
          <p:cNvSpPr txBox="1">
            <a:spLocks noGrp="1"/>
          </p:cNvSpPr>
          <p:nvPr>
            <p:ph type="body" idx="1"/>
          </p:nvPr>
        </p:nvSpPr>
        <p:spPr>
          <a:xfrm>
            <a:off x="403400" y="1145375"/>
            <a:ext cx="3931800" cy="3449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fr-FR" dirty="0"/>
              <a:t>Limites :</a:t>
            </a:r>
          </a:p>
          <a:p>
            <a:pPr marL="457200" lvl="0" indent="-34290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-FR" sz="1800" dirty="0"/>
              <a:t>Séparation des chemins</a:t>
            </a:r>
          </a:p>
          <a:p>
            <a:pPr marL="45720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-FR" sz="1800" dirty="0"/>
              <a:t>Comportement des conducteurs différents de l’eau</a:t>
            </a:r>
          </a:p>
        </p:txBody>
      </p:sp>
      <p:sp>
        <p:nvSpPr>
          <p:cNvPr id="486" name="Google Shape;486;p31"/>
          <p:cNvSpPr txBox="1">
            <a:spLocks noGrp="1"/>
          </p:cNvSpPr>
          <p:nvPr>
            <p:ph type="sldNum" idx="12"/>
          </p:nvPr>
        </p:nvSpPr>
        <p:spPr>
          <a:xfrm>
            <a:off x="8513409" y="4890100"/>
            <a:ext cx="630600" cy="25341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400">
                <a:solidFill>
                  <a:srgbClr val="262626"/>
                </a:solidFill>
              </a:rPr>
              <a:t>12</a:t>
            </a:fld>
            <a:endParaRPr sz="1400" dirty="0">
              <a:solidFill>
                <a:srgbClr val="262626"/>
              </a:solidFill>
            </a:endParaRPr>
          </a:p>
        </p:txBody>
      </p:sp>
      <p:sp>
        <p:nvSpPr>
          <p:cNvPr id="487" name="Google Shape;487;p31"/>
          <p:cNvSpPr txBox="1">
            <a:spLocks noGrp="1"/>
          </p:cNvSpPr>
          <p:nvPr>
            <p:ph type="body" idx="2"/>
          </p:nvPr>
        </p:nvSpPr>
        <p:spPr>
          <a:xfrm>
            <a:off x="4778200" y="1145300"/>
            <a:ext cx="4218900" cy="3449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fr-FR" dirty="0"/>
              <a:t>Entrées du modèle modifiables : </a:t>
            </a:r>
          </a:p>
          <a:p>
            <a:pPr marL="457200" lvl="0" indent="-342900" algn="l" rtl="0">
              <a:spcBef>
                <a:spcPts val="2000"/>
              </a:spcBef>
              <a:spcAft>
                <a:spcPts val="0"/>
              </a:spcAft>
              <a:buSzPts val="1800"/>
              <a:buChar char="-"/>
            </a:pPr>
            <a:r>
              <a:rPr lang="fr-FR" sz="1800" dirty="0"/>
              <a:t>Réseau 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-FR" sz="1800" dirty="0"/>
              <a:t>Flux à motifs divers </a:t>
            </a:r>
            <a:endParaRPr lang="fr-FR" dirty="0"/>
          </a:p>
        </p:txBody>
      </p:sp>
      <p:sp>
        <p:nvSpPr>
          <p:cNvPr id="489" name="Google Shape;489;p31"/>
          <p:cNvSpPr/>
          <p:nvPr/>
        </p:nvSpPr>
        <p:spPr>
          <a:xfrm rot="10800000">
            <a:off x="6749903" y="5057673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90" name="Google Shape;490;p31"/>
          <p:cNvSpPr/>
          <p:nvPr/>
        </p:nvSpPr>
        <p:spPr>
          <a:xfrm rot="10800000" flipH="1">
            <a:off x="6750050" y="5016610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31"/>
          <p:cNvSpPr/>
          <p:nvPr/>
        </p:nvSpPr>
        <p:spPr>
          <a:xfrm rot="10800000">
            <a:off x="709642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92" name="Google Shape;492;p31"/>
          <p:cNvSpPr/>
          <p:nvPr/>
        </p:nvSpPr>
        <p:spPr>
          <a:xfrm rot="10800000" flipH="1">
            <a:off x="709657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31"/>
          <p:cNvSpPr/>
          <p:nvPr/>
        </p:nvSpPr>
        <p:spPr>
          <a:xfrm rot="10800000">
            <a:off x="744263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94" name="Google Shape;494;p31"/>
          <p:cNvSpPr/>
          <p:nvPr/>
        </p:nvSpPr>
        <p:spPr>
          <a:xfrm rot="10800000" flipH="1">
            <a:off x="744278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31"/>
          <p:cNvSpPr/>
          <p:nvPr/>
        </p:nvSpPr>
        <p:spPr>
          <a:xfrm rot="10800000">
            <a:off x="7788939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96" name="Google Shape;496;p31"/>
          <p:cNvSpPr/>
          <p:nvPr/>
        </p:nvSpPr>
        <p:spPr>
          <a:xfrm rot="10800000" flipH="1">
            <a:off x="7789086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31"/>
          <p:cNvSpPr/>
          <p:nvPr/>
        </p:nvSpPr>
        <p:spPr>
          <a:xfrm rot="10800000">
            <a:off x="8135173" y="5058155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C2C2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498" name="Google Shape;498;p31"/>
          <p:cNvSpPr/>
          <p:nvPr/>
        </p:nvSpPr>
        <p:spPr>
          <a:xfrm rot="10800000" flipH="1">
            <a:off x="8135320" y="5017092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p31"/>
          <p:cNvSpPr/>
          <p:nvPr/>
        </p:nvSpPr>
        <p:spPr>
          <a:xfrm rot="10800000">
            <a:off x="7442466" y="5057911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500" name="Google Shape;500;p31"/>
          <p:cNvSpPr/>
          <p:nvPr/>
        </p:nvSpPr>
        <p:spPr>
          <a:xfrm rot="10800000" flipH="1">
            <a:off x="7442612" y="5016847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31"/>
          <p:cNvSpPr/>
          <p:nvPr/>
        </p:nvSpPr>
        <p:spPr>
          <a:xfrm rot="10800000">
            <a:off x="7788878" y="5057911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502" name="Google Shape;502;p31"/>
          <p:cNvSpPr/>
          <p:nvPr/>
        </p:nvSpPr>
        <p:spPr>
          <a:xfrm rot="10800000" flipH="1">
            <a:off x="7789025" y="5016847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31"/>
          <p:cNvSpPr/>
          <p:nvPr/>
        </p:nvSpPr>
        <p:spPr>
          <a:xfrm rot="10800000">
            <a:off x="8135503" y="5057911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13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sp>
        <p:nvSpPr>
          <p:cNvPr id="504" name="Google Shape;504;p31"/>
          <p:cNvSpPr/>
          <p:nvPr/>
        </p:nvSpPr>
        <p:spPr>
          <a:xfrm rot="10800000" flipH="1">
            <a:off x="8135650" y="5016847"/>
            <a:ext cx="378600" cy="38100"/>
          </a:xfrm>
          <a:prstGeom prst="parallelogram">
            <a:avLst>
              <a:gd name="adj" fmla="val 96952"/>
            </a:avLst>
          </a:prstGeom>
          <a:solidFill>
            <a:srgbClr val="0C343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62;p22">
            <a:extLst>
              <a:ext uri="{FF2B5EF4-FFF2-40B4-BE49-F238E27FC236}">
                <a16:creationId xmlns:a16="http://schemas.microsoft.com/office/drawing/2014/main" id="{AEFD198F-9EC6-4302-B560-B7AE3ABB38F1}"/>
              </a:ext>
            </a:extLst>
          </p:cNvPr>
          <p:cNvSpPr txBox="1"/>
          <p:nvPr/>
        </p:nvSpPr>
        <p:spPr>
          <a:xfrm>
            <a:off x="283825" y="4752000"/>
            <a:ext cx="85764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18/12/18 							AUDURIER Léa &amp; SERRA Pacôme</a:t>
            </a:r>
            <a:endParaRPr sz="1000" dirty="0">
              <a:solidFill>
                <a:srgbClr val="434343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32"/>
          <p:cNvSpPr/>
          <p:nvPr/>
        </p:nvSpPr>
        <p:spPr>
          <a:xfrm>
            <a:off x="284188" y="349275"/>
            <a:ext cx="8574000" cy="4065900"/>
          </a:xfrm>
          <a:prstGeom prst="rect">
            <a:avLst/>
          </a:prstGeom>
          <a:solidFill>
            <a:srgbClr val="262626">
              <a:alpha val="84710"/>
            </a:srgbClr>
          </a:solidFill>
          <a:ln>
            <a:noFill/>
          </a:ln>
        </p:spPr>
        <p:txBody>
          <a:bodyPr spcFirstLastPara="1" wrap="square" lIns="91425" tIns="45700" rIns="182875" bIns="36575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</a:pPr>
            <a:endParaRPr sz="4200" b="0" i="0" u="none" strike="noStrike" cap="non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510" name="Google Shape;510;p32"/>
          <p:cNvGrpSpPr/>
          <p:nvPr/>
        </p:nvGrpSpPr>
        <p:grpSpPr>
          <a:xfrm>
            <a:off x="283839" y="4414869"/>
            <a:ext cx="8576301" cy="90973"/>
            <a:chOff x="284163" y="1759424"/>
            <a:chExt cx="8576301" cy="137400"/>
          </a:xfrm>
        </p:grpSpPr>
        <p:sp>
          <p:nvSpPr>
            <p:cNvPr id="511" name="Google Shape;511;p32"/>
            <p:cNvSpPr/>
            <p:nvPr/>
          </p:nvSpPr>
          <p:spPr>
            <a:xfrm>
              <a:off x="284163" y="1759424"/>
              <a:ext cx="2743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32"/>
            <p:cNvSpPr/>
            <p:nvPr/>
          </p:nvSpPr>
          <p:spPr>
            <a:xfrm>
              <a:off x="3026392" y="1759424"/>
              <a:ext cx="1600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32"/>
            <p:cNvSpPr/>
            <p:nvPr/>
          </p:nvSpPr>
          <p:spPr>
            <a:xfrm>
              <a:off x="4626864" y="1759424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4" name="Google Shape;514;p32"/>
          <p:cNvGrpSpPr/>
          <p:nvPr/>
        </p:nvGrpSpPr>
        <p:grpSpPr>
          <a:xfrm>
            <a:off x="283864" y="349282"/>
            <a:ext cx="8576301" cy="90973"/>
            <a:chOff x="284163" y="1759424"/>
            <a:chExt cx="8576301" cy="137400"/>
          </a:xfrm>
        </p:grpSpPr>
        <p:sp>
          <p:nvSpPr>
            <p:cNvPr id="515" name="Google Shape;515;p32"/>
            <p:cNvSpPr/>
            <p:nvPr/>
          </p:nvSpPr>
          <p:spPr>
            <a:xfrm>
              <a:off x="284163" y="1759424"/>
              <a:ext cx="2743200" cy="13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32"/>
            <p:cNvSpPr/>
            <p:nvPr/>
          </p:nvSpPr>
          <p:spPr>
            <a:xfrm>
              <a:off x="3026392" y="1759424"/>
              <a:ext cx="1600200" cy="137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32"/>
            <p:cNvSpPr/>
            <p:nvPr/>
          </p:nvSpPr>
          <p:spPr>
            <a:xfrm>
              <a:off x="4626864" y="1759424"/>
              <a:ext cx="4233600" cy="137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8" name="Google Shape;518;p32"/>
          <p:cNvSpPr txBox="1">
            <a:spLocks noGrp="1"/>
          </p:cNvSpPr>
          <p:nvPr>
            <p:ph type="sldNum" idx="12"/>
          </p:nvPr>
        </p:nvSpPr>
        <p:spPr>
          <a:xfrm>
            <a:off x="8513400" y="4859322"/>
            <a:ext cx="630600" cy="269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13</a:t>
            </a:fld>
            <a:endParaRPr dirty="0"/>
          </a:p>
        </p:txBody>
      </p:sp>
      <p:sp>
        <p:nvSpPr>
          <p:cNvPr id="519" name="Google Shape;519;p32"/>
          <p:cNvSpPr txBox="1"/>
          <p:nvPr/>
        </p:nvSpPr>
        <p:spPr>
          <a:xfrm>
            <a:off x="283825" y="4752000"/>
            <a:ext cx="85764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18/12/18 						   AUDURIER Léa &amp; SERRA Pacôme</a:t>
            </a:r>
            <a:endParaRPr dirty="0">
              <a:solidFill>
                <a:srgbClr val="434343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20" name="Google Shape;520;p32"/>
          <p:cNvSpPr txBox="1"/>
          <p:nvPr/>
        </p:nvSpPr>
        <p:spPr>
          <a:xfrm>
            <a:off x="284200" y="2046975"/>
            <a:ext cx="8574000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42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Merci de votre attention 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ectrum">
  <a:themeElements>
    <a:clrScheme name="Été">
      <a:dk1>
        <a:srgbClr val="000000"/>
      </a:dk1>
      <a:lt1>
        <a:srgbClr val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392</Words>
  <Application>Microsoft Office PowerPoint</Application>
  <PresentationFormat>Affichage à l'écran (16:9)</PresentationFormat>
  <Paragraphs>169</Paragraphs>
  <Slides>13</Slides>
  <Notes>13</Notes>
  <HiddenSlides>1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2" baseType="lpstr">
      <vt:lpstr>Georgia</vt:lpstr>
      <vt:lpstr>Corbel</vt:lpstr>
      <vt:lpstr>Arvo</vt:lpstr>
      <vt:lpstr>Arial</vt:lpstr>
      <vt:lpstr>Noto Sans Symbols</vt:lpstr>
      <vt:lpstr>Calibri</vt:lpstr>
      <vt:lpstr>Raleway</vt:lpstr>
      <vt:lpstr>Montserrat</vt:lpstr>
      <vt:lpstr>Spectrum</vt:lpstr>
      <vt:lpstr>PFE :   Création d’une nouvelle topographie permettant l’écoulement d’un flot de véhicules</vt:lpstr>
      <vt:lpstr>Contexte</vt:lpstr>
      <vt:lpstr>Introduction</vt:lpstr>
      <vt:lpstr>Etat de l’art</vt:lpstr>
      <vt:lpstr>Méthodologie</vt:lpstr>
      <vt:lpstr>Méthodologie</vt:lpstr>
      <vt:lpstr>Méthodologie</vt:lpstr>
      <vt:lpstr>Méthodologie</vt:lpstr>
      <vt:lpstr>Résultats</vt:lpstr>
      <vt:lpstr>Résultats</vt:lpstr>
      <vt:lpstr>Résultats</vt:lpstr>
      <vt:lpstr>Conclusion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PFE :   Création d’une nouvelle topologie permettant l’écoulement d’un flot de véhicules</dc:title>
  <cp:lastModifiedBy>Léa A</cp:lastModifiedBy>
  <cp:revision>14</cp:revision>
  <dcterms:modified xsi:type="dcterms:W3CDTF">2019-01-11T13:53:20Z</dcterms:modified>
</cp:coreProperties>
</file>